
<file path=[Content_Types].xml><?xml version="1.0" encoding="utf-8"?>
<Types xmlns="http://schemas.openxmlformats.org/package/2006/content-types">
  <Override PartName="/ppt/slideMasters/slideMaster3.xml" ContentType="application/vnd.openxmlformats-officedocument.presentationml.slideMaster+xml"/>
  <Override PartName="/ppt/theme/theme5.xml" ContentType="application/vnd.openxmlformats-officedocument.theme+xml"/>
  <Override PartName="/ppt/notesSlides/notesSlide2.xml" ContentType="application/vnd.openxmlformats-officedocument.presentationml.notesSlide+xml"/>
  <Override PartName="/ppt/slideLayouts/slideLayout46.xml" ContentType="application/vnd.openxmlformats-officedocument.presentationml.slideLayout+xml"/>
  <Override PartName="/ppt/theme/theme1.xml" ContentType="application/vnd.openxmlformats-officedocument.theme+xml"/>
  <Override PartName="/ppt/slideLayouts/slideLayout2.xml" ContentType="application/vnd.openxmlformats-officedocument.presentationml.slideLayout+xml"/>
  <Override PartName="/ppt/slideLayouts/slideLayout35.xml" ContentType="application/vnd.openxmlformats-officedocument.presentationml.slideLayout+xml"/>
  <Default Extension="xml" ContentType="application/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slideLayouts/slideLayout42.xml" ContentType="application/vnd.openxmlformats-officedocument.presentationml.slideLayout+xml"/>
  <Override PartName="/ppt/notesSlides/notesSlide16.xml" ContentType="application/vnd.openxmlformats-officedocument.presentationml.notesSlide+xml"/>
  <Override PartName="/ppt/slides/slide10.xml" ContentType="application/vnd.openxmlformats-officedocument.presentationml.slide+xml"/>
  <Override PartName="/ppt/tableStyles.xml" ContentType="application/vnd.openxmlformats-officedocument.presentationml.tableStyles+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docProps/custom.xml" ContentType="application/vnd.openxmlformats-officedocument.custom-properties+xml"/>
  <Override PartName="/ppt/embeddings/oleObject4.bin" ContentType="application/vnd.openxmlformats-officedocument.oleObject"/>
  <Override PartName="/ppt/notesSlides/notesSlide12.xml" ContentType="application/vnd.openxmlformats-officedocument.presentationml.notesSlide+xml"/>
  <Override PartName="/ppt/notesSlides/notesSlide7.xml" ContentType="application/vnd.openxmlformats-officedocument.presentationml.notesSlide+xml"/>
  <Override PartName="/ppt/charts/chart3.xml" ContentType="application/vnd.openxmlformats-officedocument.drawingml.chart+xml"/>
  <Override PartName="/ppt/slideMasters/slideMaster4.xml" ContentType="application/vnd.openxmlformats-officedocument.presentationml.slideMaster+xml"/>
  <Override PartName="/ppt/slides/slide9.xml" ContentType="application/vnd.openxmlformats-officedocument.presentationml.slide+xml"/>
  <Override PartName="/ppt/viewProps.xml" ContentType="application/vnd.openxmlformats-officedocument.presentationml.viewProps+xml"/>
  <Override PartName="/ppt/theme/theme6.xml" ContentType="application/vnd.openxmlformats-officedocument.theme+xml"/>
  <Default Extension="bin" ContentType="application/vnd.openxmlformats-officedocument.presentationml.printerSettings"/>
  <Default Extension="png" ContentType="image/png"/>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Override PartName="/ppt/notesSlides/notesSlide3.xml" ContentType="application/vnd.openxmlformats-officedocument.presentationml.notesSlide+xml"/>
  <Override PartName="/customXml/itemProps2.xml" ContentType="application/vnd.openxmlformats-officedocument.customXmlProperties+xml"/>
  <Override PartName="/ppt/presProps.xml" ContentType="application/vnd.openxmlformats-officedocument.presentationml.presProps+xml"/>
  <Override PartName="/ppt/theme/theme2.xml" ContentType="application/vnd.openxmlformats-officedocument.theme+xml"/>
  <Override PartName="/ppt/slideLayouts/slideLayout18.xml" ContentType="application/vnd.openxmlformats-officedocument.presentationml.slideLayout+xml"/>
  <Override PartName="/ppt/slideLayouts/slideLayout36.xml" ContentType="application/vnd.openxmlformats-officedocument.presentationml.slideLayout+xml"/>
  <Override PartName="/ppt/tags/tag5.xml" ContentType="application/vnd.openxmlformats-officedocument.presentationml.tags+xml"/>
  <Default Extension="emf" ContentType="image/x-emf"/>
  <Override PartName="/ppt/slides/slide1.xml" ContentType="application/vnd.openxmlformats-officedocument.presentationml.slide+xml"/>
  <Override PartName="/ppt/slides/slide15.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slideLayouts/slideLayout43.xml" ContentType="application/vnd.openxmlformats-officedocument.presentationml.slideLayout+xml"/>
  <Override PartName="/ppt/notesSlides/notesSlide17.xml" ContentType="application/vnd.openxmlformats-officedocument.presentationml.notesSlide+xml"/>
  <Override PartName="/ppt/presentation.xml" ContentType="application/vnd.openxmlformats-officedocument.presentationml.presentation.main+xml"/>
  <Override PartName="/ppt/tags/tag1.xml" ContentType="application/vnd.openxmlformats-officedocument.presentationml.tags+xml"/>
  <Override PartName="/ppt/slideLayouts/slideLayout14.xml" ContentType="application/vnd.openxmlformats-officedocument.presentationml.slideLayout+xml"/>
  <Override PartName="/ppt/slideLayouts/slideLayout32.xml" ContentType="application/vnd.openxmlformats-officedocument.presentationml.slideLayout+xml"/>
  <Override PartName="/docProps/app.xml" ContentType="application/vnd.openxmlformats-officedocument.extended-properties+xml"/>
  <Default Extension="wdp" ContentType="image/vnd.ms-photo"/>
  <Override PartName="/ppt/slides/slide11.xml" ContentType="application/vnd.openxmlformats-officedocument.presentationml.slide+xml"/>
  <Override PartName="/ppt/slideLayouts/slideLayout21.xml" ContentType="application/vnd.openxmlformats-officedocument.presentationml.slideLayout+xml"/>
  <Override PartName="/ppt/embeddings/oleObject5.bin" ContentType="application/vnd.openxmlformats-officedocument.oleObject"/>
  <Override PartName="/ppt/notesSlides/notesSlide13.xml" ContentType="application/vnd.openxmlformats-officedocument.presentationml.notesSlide+xml"/>
  <Default Extension="vml" ContentType="application/vnd.openxmlformats-officedocument.vmlDrawing"/>
  <Override PartName="/ppt/slideLayouts/slideLayout10.xml" ContentType="application/vnd.openxmlformats-officedocument.presentationml.slideLayout+xml"/>
  <Override PartName="/ppt/notesSlides/notesSlide8.xml" ContentType="application/vnd.openxmlformats-officedocument.presentationml.notesSlide+xml"/>
  <Override PartName="/ppt/embeddings/oleObject1.bin" ContentType="application/vnd.openxmlformats-officedocument.oleObject"/>
  <Override PartName="/ppt/charts/chart4.xml" ContentType="application/vnd.openxmlformats-officedocument.drawingml.chart+xml"/>
  <Override PartName="/ppt/slideMasters/slideMaster5.xml" ContentType="application/vnd.openxmlformats-officedocument.presentationml.slideMaster+xml"/>
  <Override PartName="/ppt/handoutMasters/handoutMaster1.xml" ContentType="application/vnd.openxmlformats-officedocument.presentationml.handoutMaster+xml"/>
  <Override PartName="/ppt/theme/theme7.xml" ContentType="application/vnd.openxmlformats-officedocument.them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tags/tag6.xml" ContentType="application/vnd.openxmlformats-officedocument.presentationml.tags+xml"/>
  <Override PartName="/customXml/itemProps3.xml" ContentType="application/vnd.openxmlformats-officedocument.customXmlProperties+xml"/>
  <Override PartName="/ppt/slideMasters/slideMaster1.xml" ContentType="application/vnd.openxmlformats-officedocument.presentationml.slideMaster+xml"/>
  <Override PartName="/ppt/slideLayouts/slideLayout4.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Default Extension="rels" ContentType="application/vnd.openxmlformats-package.relationships+xml"/>
  <Override PartName="/ppt/slides/slide2.xml" ContentType="application/vnd.openxmlformats-officedocument.presentationml.slide+xml"/>
  <Override PartName="/ppt/slides/slide16.xml" ContentType="application/vnd.openxmlformats-officedocument.presentationml.slide+xml"/>
  <Override PartName="/ppt/tags/tag2.xml" ContentType="application/vnd.openxmlformats-officedocument.presentationml.tags+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44.xml" ContentType="application/vnd.openxmlformats-officedocument.presentationml.slideLayout+xml"/>
  <Override PartName="/ppt/notesSlides/notesSlide18.xml" ContentType="application/vnd.openxmlformats-officedocument.presentationml.notes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slides/slide12.xml" ContentType="application/vnd.openxmlformats-officedocument.presentationml.slide+xml"/>
  <Override PartName="/ppt/slideLayouts/slideLayout11.xml" ContentType="application/vnd.openxmlformats-officedocument.presentationml.slideLayout+xml"/>
  <Override PartName="/ppt/slideLayouts/slideLayout40.xml" ContentType="application/vnd.openxmlformats-officedocument.presentationml.slideLayout+xml"/>
  <Override PartName="/ppt/notesSlides/notesSlide14.xml" ContentType="application/vnd.openxmlformats-officedocument.presentationml.notesSlide+xml"/>
  <Override PartName="/ppt/commentAuthors.xml" ContentType="application/vnd.openxmlformats-officedocument.presentationml.commentAuthors+xml"/>
  <Override PartName="/ppt/notesSlides/notesSlide9.xml" ContentType="application/vnd.openxmlformats-officedocument.presentationml.notesSlide+xml"/>
  <Override PartName="/ppt/slideMasters/slideMaster6.xml" ContentType="application/vnd.openxmlformats-officedocument.presentationml.slideMaster+xml"/>
  <Override PartName="/ppt/embeddings/oleObject2.bin" ContentType="application/vnd.openxmlformats-officedocument.oleObject"/>
  <Override PartName="/ppt/theme/theme8.xml" ContentType="application/vnd.openxmlformats-officedocument.theme+xml"/>
  <Override PartName="/ppt/notesSlides/notesSlide10.xml" ContentType="application/vnd.openxmlformats-officedocument.presentationml.notesSlide+xml"/>
  <Override PartName="/ppt/charts/chart5.xml" ContentType="application/vnd.openxmlformats-officedocument.drawingml.chart+xml"/>
  <Override PartName="/ppt/slides/slide7.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charts/chart1.xml" ContentType="application/vnd.openxmlformats-officedocument.drawingml.chart+xml"/>
  <Override PartName="/ppt/slideMasters/slideMaster2.xml" ContentType="application/vnd.openxmlformats-officedocument.presentationml.slideMaster+xml"/>
  <Override PartName="/ppt/theme/theme4.xml" ContentType="application/vnd.openxmlformats-officedocument.theme+xml"/>
  <Override PartName="/ppt/slideLayouts/slideLayout38.xml" ContentType="application/vnd.openxmlformats-officedocument.presentationml.slideLayout+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slideLayouts/slideLayout45.xml" ContentType="application/vnd.openxmlformats-officedocument.presentationml.slideLayout+xml"/>
  <Override PartName="/ppt/notesSlides/notesSlide19.xml" ContentType="application/vnd.openxmlformats-officedocument.presentationml.notesSlide+xml"/>
  <Default Extension="jpeg" ContentType="image/jpeg"/>
  <Override PartName="/ppt/tags/tag3.xml" ContentType="application/vnd.openxmlformats-officedocument.presentationml.tags+xml"/>
  <Override PartName="/ppt/slideLayouts/slideLayout16.xml" ContentType="application/vnd.openxmlformats-officedocument.presentationml.slideLayout+xml"/>
  <Override PartName="/ppt/slideLayouts/slideLayout34.xml" ContentType="application/vnd.openxmlformats-officedocument.presentationml.slideLayout+xml"/>
  <Override PartName="/ppt/slides/slide13.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slideLayouts/slideLayout41.xml" ContentType="application/vnd.openxmlformats-officedocument.presentationml.slideLayout+xml"/>
  <Override PartName="/ppt/notesSlides/notesSlide15.xml" ContentType="application/vnd.openxmlformats-officedocument.presentationml.notesSlide+xml"/>
  <Override PartName="/ppt/slideLayouts/slideLayout12.xml" ContentType="application/vnd.openxmlformats-officedocument.presentationml.slideLayout+xml"/>
  <Override PartName="/ppt/slideLayouts/slideLayout30.xml" ContentType="application/vnd.openxmlformats-officedocument.presentationml.slideLayout+xml"/>
  <Override PartName="/ppt/embeddings/oleObject3.bin" ContentType="application/vnd.openxmlformats-officedocument.oleObject"/>
  <Override PartName="/ppt/notesSlides/notesSlide11.xml" ContentType="application/vnd.openxmlformats-officedocument.presentationml.notesSlide+xml"/>
  <Override PartName="/ppt/charts/chart6.xml" ContentType="application/vnd.openxmlformats-officedocument.drawingml.chart+xml"/>
  <Override PartName="/ppt/notesSlides/notesSlide6.xml" ContentType="application/vnd.openxmlformats-officedocument.presentationml.notesSlide+xml"/>
  <Override PartName="/ppt/slides/slide8.xml" ContentType="application/vnd.openxmlformats-officedocument.presentationml.slide+xml"/>
  <Override PartName="/ppt/charts/chart2.xml" ContentType="application/vnd.openxmlformats-officedocument.drawingml.chart+xml"/>
  <Override PartName="/ppt/slideLayouts/slideLayout39.xml" ContentType="application/vnd.openxmlformats-officedocument.presentationml.slideLayout+xml"/>
  <Override PartName="/ppt/slides/slide4.xml" ContentType="application/vnd.openxmlformats-officedocument.presentationml.slide+xml"/>
  <Override PartName="/ppt/slides/slide18.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tags/tag4.xml" ContentType="application/vnd.openxmlformats-officedocument.presentationml.tags+xml"/>
  <Override PartName="/ppt/slideLayouts/slideLayout28.xml" ContentType="application/vnd.openxmlformats-officedocument.presentationml.slideLayout+xml"/>
  <Override PartName="/customXml/itemProps1.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872" r:id="rId2"/>
    <p:sldMasterId id="2147483880" r:id="rId3"/>
    <p:sldMasterId id="2147483888" r:id="rId4"/>
    <p:sldMasterId id="2147483925" r:id="rId5"/>
    <p:sldMasterId id="2147483941" r:id="rId6"/>
  </p:sldMasterIdLst>
  <p:notesMasterIdLst>
    <p:notesMasterId r:id="rId26"/>
  </p:notesMasterIdLst>
  <p:handoutMasterIdLst>
    <p:handoutMasterId r:id="rId27"/>
  </p:handoutMasterIdLst>
  <p:sldIdLst>
    <p:sldId id="950" r:id="rId7"/>
    <p:sldId id="977" r:id="rId8"/>
    <p:sldId id="978" r:id="rId9"/>
    <p:sldId id="979" r:id="rId10"/>
    <p:sldId id="881" r:id="rId11"/>
    <p:sldId id="980" r:id="rId12"/>
    <p:sldId id="882" r:id="rId13"/>
    <p:sldId id="981" r:id="rId14"/>
    <p:sldId id="906" r:id="rId15"/>
    <p:sldId id="916" r:id="rId16"/>
    <p:sldId id="911" r:id="rId17"/>
    <p:sldId id="984" r:id="rId18"/>
    <p:sldId id="890" r:id="rId19"/>
    <p:sldId id="909" r:id="rId20"/>
    <p:sldId id="910" r:id="rId21"/>
    <p:sldId id="985" r:id="rId22"/>
    <p:sldId id="903" r:id="rId23"/>
    <p:sldId id="986" r:id="rId24"/>
    <p:sldId id="972" r:id="rId25"/>
  </p:sldIdLst>
  <p:sldSz cx="12801600" cy="9601200" type="A3"/>
  <p:notesSz cx="6858000" cy="9144000"/>
  <p:custDataLst>
    <p:tags r:id="rId29"/>
  </p:custDataLst>
  <p:defaultTextStyle>
    <a:defPPr>
      <a:defRPr lang="en-US"/>
    </a:defPPr>
    <a:lvl1pPr algn="l" defTabSz="640080"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640080" algn="l" defTabSz="640080"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1280160" algn="l" defTabSz="640080"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920240" algn="l" defTabSz="640080"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2560320" algn="l" defTabSz="640080"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3200400" algn="l" defTabSz="1280160" rtl="0" eaLnBrk="1" latinLnBrk="0" hangingPunct="1">
      <a:defRPr kern="1200">
        <a:solidFill>
          <a:schemeClr val="tx1"/>
        </a:solidFill>
        <a:latin typeface="Arial" pitchFamily="34" charset="0"/>
        <a:ea typeface="ＭＳ Ｐゴシック" pitchFamily="34" charset="-128"/>
        <a:cs typeface="+mn-cs"/>
      </a:defRPr>
    </a:lvl6pPr>
    <a:lvl7pPr marL="3840480" algn="l" defTabSz="1280160" rtl="0" eaLnBrk="1" latinLnBrk="0" hangingPunct="1">
      <a:defRPr kern="1200">
        <a:solidFill>
          <a:schemeClr val="tx1"/>
        </a:solidFill>
        <a:latin typeface="Arial" pitchFamily="34" charset="0"/>
        <a:ea typeface="ＭＳ Ｐゴシック" pitchFamily="34" charset="-128"/>
        <a:cs typeface="+mn-cs"/>
      </a:defRPr>
    </a:lvl7pPr>
    <a:lvl8pPr marL="4480560" algn="l" defTabSz="1280160" rtl="0" eaLnBrk="1" latinLnBrk="0" hangingPunct="1">
      <a:defRPr kern="1200">
        <a:solidFill>
          <a:schemeClr val="tx1"/>
        </a:solidFill>
        <a:latin typeface="Arial" pitchFamily="34" charset="0"/>
        <a:ea typeface="ＭＳ Ｐゴシック" pitchFamily="34" charset="-128"/>
        <a:cs typeface="+mn-cs"/>
      </a:defRPr>
    </a:lvl8pPr>
    <a:lvl9pPr marL="5120640" algn="l" defTabSz="1280160" rtl="0" eaLnBrk="1" latinLnBrk="0" hangingPunct="1">
      <a:defRPr kern="1200">
        <a:solidFill>
          <a:schemeClr val="tx1"/>
        </a:solidFill>
        <a:latin typeface="Arial" pitchFamily="34" charset="0"/>
        <a:ea typeface="ＭＳ Ｐゴシック" pitchFamily="34" charset="-128"/>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Randy Essex" initials="RE" lastIdx="3" clrIdx="0"/>
  <p:cmAuthor id="1" name="Information Technology" initials="" lastIdx="2" clrIdx="1"/>
</p:cmAuthorLst>
</file>

<file path=ppt/presProps.xml><?xml version="1.0" encoding="utf-8"?>
<p:presentationPr xmlns:a="http://schemas.openxmlformats.org/drawingml/2006/main" xmlns:r="http://schemas.openxmlformats.org/officeDocument/2006/relationships" xmlns:p="http://schemas.openxmlformats.org/presentationml/2006/main">
  <p:prnPr prnWhat="notes"/>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4572E4"/>
    <a:srgbClr val="929292"/>
    <a:srgbClr val="516F35"/>
    <a:srgbClr val="70AF35"/>
    <a:srgbClr val="EEC577"/>
    <a:srgbClr val="2B485D"/>
    <a:srgbClr val="FB9920"/>
    <a:srgbClr val="E69424"/>
    <a:srgbClr val="4A739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8873" autoAdjust="0"/>
    <p:restoredTop sz="92270" autoAdjust="0"/>
  </p:normalViewPr>
  <p:slideViewPr>
    <p:cSldViewPr snapToGrid="0" snapToObjects="1">
      <p:cViewPr>
        <p:scale>
          <a:sx n="68" d="100"/>
          <a:sy n="68" d="100"/>
        </p:scale>
        <p:origin x="-2296" y="-600"/>
      </p:cViewPr>
      <p:guideLst>
        <p:guide orient="horz" pos="3024"/>
        <p:guide pos="4032"/>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90" d="100"/>
        <a:sy n="19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notesMaster" Target="notesMasters/notesMaster1.xml"/><Relationship Id="rId13" Type="http://schemas.openxmlformats.org/officeDocument/2006/relationships/slide" Target="slides/slide7.xml"/><Relationship Id="rId18" Type="http://schemas.openxmlformats.org/officeDocument/2006/relationships/slide" Target="slides/slide12.xml"/><Relationship Id="rId21" Type="http://schemas.openxmlformats.org/officeDocument/2006/relationships/slide" Target="slides/slide15.xml"/><Relationship Id="rId34" Type="http://schemas.openxmlformats.org/officeDocument/2006/relationships/tableStyles" Target="tableStyles.xml"/><Relationship Id="rId25" Type="http://schemas.openxmlformats.org/officeDocument/2006/relationships/slide" Target="slides/slide19.xml"/><Relationship Id="rId7" Type="http://schemas.openxmlformats.org/officeDocument/2006/relationships/slide" Target="slides/slide1.xml"/><Relationship Id="rId33" Type="http://schemas.openxmlformats.org/officeDocument/2006/relationships/theme" Target="theme/theme1.xml"/><Relationship Id="rId12" Type="http://schemas.openxmlformats.org/officeDocument/2006/relationships/slide" Target="slides/slide6.xml"/><Relationship Id="rId17" Type="http://schemas.openxmlformats.org/officeDocument/2006/relationships/slide" Target="slides/slide11.xml"/><Relationship Id="rId20" Type="http://schemas.openxmlformats.org/officeDocument/2006/relationships/slide" Target="slides/slide14.xml"/><Relationship Id="rId29" Type="http://schemas.openxmlformats.org/officeDocument/2006/relationships/tags" Target="tags/tag1.xml"/><Relationship Id="rId2" Type="http://schemas.openxmlformats.org/officeDocument/2006/relationships/slideMaster" Target="slideMasters/slideMaster2.xml"/><Relationship Id="rId16" Type="http://schemas.openxmlformats.org/officeDocument/2006/relationships/slide" Target="slides/slide10.xml"/><Relationship Id="rId24" Type="http://schemas.openxmlformats.org/officeDocument/2006/relationships/slide" Target="slides/slide18.xml"/><Relationship Id="rId1" Type="http://schemas.openxmlformats.org/officeDocument/2006/relationships/slideMaster" Target="slideMasters/slideMaster1.xml"/><Relationship Id="rId32" Type="http://schemas.openxmlformats.org/officeDocument/2006/relationships/viewProps" Target="viewProps.xml"/><Relationship Id="rId6" Type="http://schemas.openxmlformats.org/officeDocument/2006/relationships/slideMaster" Target="slideMasters/slideMaster6.xml"/><Relationship Id="rId11" Type="http://schemas.openxmlformats.org/officeDocument/2006/relationships/slide" Target="slides/slide5.xml"/><Relationship Id="rId37" Type="http://schemas.openxmlformats.org/officeDocument/2006/relationships/customXml" Target="../customXml/item3.xml"/><Relationship Id="rId23" Type="http://schemas.openxmlformats.org/officeDocument/2006/relationships/slide" Target="slides/slide17.xml"/><Relationship Id="rId28" Type="http://schemas.openxmlformats.org/officeDocument/2006/relationships/printerSettings" Target="printerSettings/printerSettings1.bin"/><Relationship Id="rId5" Type="http://schemas.openxmlformats.org/officeDocument/2006/relationships/slideMaster" Target="slideMasters/slideMaster5.xml"/><Relationship Id="rId15" Type="http://schemas.openxmlformats.org/officeDocument/2006/relationships/slide" Target="slides/slide9.xml"/><Relationship Id="rId36" Type="http://schemas.openxmlformats.org/officeDocument/2006/relationships/customXml" Target="../customXml/item2.xml"/><Relationship Id="rId31" Type="http://schemas.openxmlformats.org/officeDocument/2006/relationships/presProps" Target="presProps.xml"/><Relationship Id="rId10" Type="http://schemas.openxmlformats.org/officeDocument/2006/relationships/slide" Target="slides/slide4.xml"/><Relationship Id="rId19" Type="http://schemas.openxmlformats.org/officeDocument/2006/relationships/slide" Target="slides/slide13.xml"/><Relationship Id="rId22" Type="http://schemas.openxmlformats.org/officeDocument/2006/relationships/slide" Target="slides/slide16.xml"/><Relationship Id="rId27" Type="http://schemas.openxmlformats.org/officeDocument/2006/relationships/handoutMaster" Target="handoutMasters/handoutMaster1.xml"/><Relationship Id="rId4" Type="http://schemas.openxmlformats.org/officeDocument/2006/relationships/slideMaster" Target="slideMasters/slideMaster4.xml"/><Relationship Id="rId30" Type="http://schemas.openxmlformats.org/officeDocument/2006/relationships/commentAuthors" Target="commentAuthors.xml"/><Relationship Id="rId9" Type="http://schemas.openxmlformats.org/officeDocument/2006/relationships/slide" Target="slides/slide3.xml"/><Relationship Id="rId14" Type="http://schemas.openxmlformats.org/officeDocument/2006/relationships/slide" Target="slides/slide8.xml"/><Relationship Id="rId35" Type="http://schemas.openxmlformats.org/officeDocument/2006/relationships/customXml" Target="../customXml/item1.xml"/><Relationship Id="rId8" Type="http://schemas.openxmlformats.org/officeDocument/2006/relationships/slide" Target="slides/slide2.xml"/><Relationship Id="rId3" Type="http://schemas.openxmlformats.org/officeDocument/2006/relationships/slideMaster" Target="slideMasters/slideMaster3.xml"/></Relationships>
</file>

<file path=ppt/charts/_rels/chart1.xml.rels><?xml version="1.0" encoding="UTF-8" standalone="yes"?>
<Relationships xmlns="http://schemas.openxmlformats.org/package/2006/relationships"><Relationship Id="rId1" Type="http://schemas.openxmlformats.org/officeDocument/2006/relationships/oleObject" Target="Macintosh%20HD:Applications:Microsoft%20Office%202011:Office:Startup:Excel:PDFMaker.xla"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Macintosh%20HD:Users:mcampbell:Downloads:100%25%20EE%20&amp;%20PV%20Tactics%20Workbook_CCh.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Macintosh%20HD:Users:mcampbell:Desktop:100%25%20EE%20&amp;%20PV%20Tactics%20Workbook_100814.xlsx"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Macintosh%20HD:Users:cchan:Google%20Drive:2014%20Fort%20Collins%20Phase%202/%20CAP%20Plan:8-%20Tactic%20Spreadsheets:October%2013%20deliverable:Subsector%20Spreadsheets:100%25%20EE%20&amp;%20PV%20Tactics%20Workbook_100814_CCh.xlsx" TargetMode="External"/></Relationships>
</file>

<file path=ppt/charts/_rels/chart5.xml.rels><?xml version="1.0" encoding="UTF-8" standalone="yes"?>
<Relationships xmlns="http://schemas.openxmlformats.org/package/2006/relationships"><Relationship Id="rId1" Type="http://schemas.openxmlformats.org/officeDocument/2006/relationships/oleObject" Target="Macintosh%20HD:Users:cchan:Google%20Drive:2014%20Fort%20Collins%20Phase%202/%20CAP%20Plan:8-%20Tactic%20Spreadsheets:October%2013%20deliverable:Subsector%20Spreadsheets:100%25%20Tactic%20Spreadsheets_Fuel%20Switching_EV_CCh_LJD-1.xlsx" TargetMode="External"/></Relationships>
</file>

<file path=ppt/charts/_rels/chart6.xml.rels><?xml version="1.0" encoding="UTF-8" standalone="yes"?>
<Relationships xmlns="http://schemas.openxmlformats.org/package/2006/relationships"><Relationship Id="rId1" Type="http://schemas.openxmlformats.org/officeDocument/2006/relationships/oleObject" Target="Macintosh%20HD:Users:dwetzel:Downloads:100%25%20Tactic%20Spreadsheet_DR%20.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en-US"/>
  <c:roundedCorners val="0"/>
  <mc:AlternateContent xmlns:mc="http://schemas.openxmlformats.org/markup-compatibility/2006">
    <mc:Choice xmlns:c14="http://schemas.microsoft.com/office/drawing/2007/8/2/chart" Requires="c14">
      <c14:style val="111"/>
    </mc:Choice>
    <mc:Fallback>
      <c:style val="11"/>
    </mc:Fallback>
  </mc:AlternateContent>
  <c:chart>
    <c:autoTitleDeleted val="0"/>
    <c:plotArea>
      <c:layout>
        <c:manualLayout>
          <c:layoutTarget val="inner"/>
          <c:xMode val="edge"/>
          <c:yMode val="edge"/>
          <c:x val="0.0491301786065003"/>
          <c:y val="0.0285566918655113"/>
          <c:w val="0.694642438250135"/>
          <c:h val="0.942886616268977"/>
        </c:manualLayout>
      </c:layout>
      <c:barChart>
        <c:barDir val="col"/>
        <c:grouping val="stacked"/>
        <c:varyColors val="0"/>
        <c:ser>
          <c:idx val="0"/>
          <c:order val="0"/>
          <c:tx>
            <c:v>EV Financing</c:v>
          </c:tx>
          <c:spPr>
            <a:solidFill>
              <a:schemeClr val="accent1">
                <a:lumMod val="75000"/>
              </a:schemeClr>
            </a:solidFill>
            <a:ln>
              <a:solidFill>
                <a:schemeClr val="tx1"/>
              </a:solidFill>
            </a:ln>
          </c:spPr>
          <c:invertIfNegative val="0"/>
          <c:val>
            <c:numRef>
              <c:f>'[1]EVs - Bundles Over time'!$U$8</c:f>
              <c:numCache>
                <c:formatCode>0.0%</c:formatCode>
                <c:ptCount val="1"/>
                <c:pt idx="0">
                  <c:v>0.671289015462974</c:v>
                </c:pt>
              </c:numCache>
            </c:numRef>
          </c:val>
        </c:ser>
        <c:ser>
          <c:idx val="1"/>
          <c:order val="1"/>
          <c:tx>
            <c:v>EV Infrastructure</c:v>
          </c:tx>
          <c:spPr>
            <a:solidFill>
              <a:schemeClr val="accent1">
                <a:lumMod val="75000"/>
              </a:schemeClr>
            </a:solidFill>
            <a:ln>
              <a:solidFill>
                <a:schemeClr val="tx1"/>
              </a:solidFill>
            </a:ln>
          </c:spPr>
          <c:invertIfNegative val="0"/>
          <c:val>
            <c:numRef>
              <c:f>'[1]EVs - Bundles Over time'!$U$5</c:f>
              <c:numCache>
                <c:formatCode>0.0%</c:formatCode>
                <c:ptCount val="1"/>
                <c:pt idx="0">
                  <c:v>0.15946136894565</c:v>
                </c:pt>
              </c:numCache>
            </c:numRef>
          </c:val>
        </c:ser>
        <c:ser>
          <c:idx val="2"/>
          <c:order val="2"/>
          <c:tx>
            <c:v>Commercial Fleet Electrification</c:v>
          </c:tx>
          <c:spPr>
            <a:solidFill>
              <a:schemeClr val="accent1">
                <a:lumMod val="50000"/>
              </a:schemeClr>
            </a:solidFill>
            <a:ln>
              <a:solidFill>
                <a:schemeClr val="tx1"/>
              </a:solidFill>
            </a:ln>
          </c:spPr>
          <c:invertIfNegative val="0"/>
          <c:val>
            <c:numRef>
              <c:f>'[1]EVs - Bundles Over time'!$U$2</c:f>
              <c:numCache>
                <c:formatCode>0.0%</c:formatCode>
                <c:ptCount val="1"/>
                <c:pt idx="0">
                  <c:v>0.169249615591376</c:v>
                </c:pt>
              </c:numCache>
            </c:numRef>
          </c:val>
        </c:ser>
        <c:dLbls>
          <c:showLegendKey val="0"/>
          <c:showVal val="0"/>
          <c:showCatName val="0"/>
          <c:showSerName val="0"/>
          <c:showPercent val="0"/>
          <c:showBubbleSize val="0"/>
        </c:dLbls>
        <c:gapWidth val="150"/>
        <c:overlap val="100"/>
        <c:axId val="-2146520632"/>
        <c:axId val="-2146517688"/>
      </c:barChart>
      <c:catAx>
        <c:axId val="-2146520632"/>
        <c:scaling>
          <c:orientation val="minMax"/>
        </c:scaling>
        <c:delete val="1"/>
        <c:axPos val="b"/>
        <c:majorTickMark val="out"/>
        <c:minorTickMark val="none"/>
        <c:tickLblPos val="nextTo"/>
        <c:crossAx val="-2146517688"/>
        <c:crosses val="autoZero"/>
        <c:auto val="1"/>
        <c:lblAlgn val="ctr"/>
        <c:lblOffset val="100"/>
        <c:noMultiLvlLbl val="0"/>
      </c:catAx>
      <c:valAx>
        <c:axId val="-2146517688"/>
        <c:scaling>
          <c:orientation val="minMax"/>
          <c:max val="1.0"/>
        </c:scaling>
        <c:delete val="1"/>
        <c:axPos val="l"/>
        <c:numFmt formatCode="0%" sourceLinked="0"/>
        <c:majorTickMark val="out"/>
        <c:minorTickMark val="none"/>
        <c:tickLblPos val="nextTo"/>
        <c:crossAx val="-2146520632"/>
        <c:crosses val="autoZero"/>
        <c:crossBetween val="between"/>
      </c:valAx>
      <c:spPr>
        <a:ln>
          <a:noFill/>
        </a:ln>
      </c:spPr>
    </c:plotArea>
    <c:plotVisOnly val="1"/>
    <c:dispBlanksAs val="gap"/>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0874701523336941"/>
          <c:y val="0.0280045431476903"/>
          <c:w val="0.825059695332612"/>
          <c:h val="0.943990913704619"/>
        </c:manualLayout>
      </c:layout>
      <c:barChart>
        <c:barDir val="col"/>
        <c:grouping val="stacked"/>
        <c:varyColors val="0"/>
        <c:ser>
          <c:idx val="0"/>
          <c:order val="0"/>
          <c:tx>
            <c:strRef>
              <c:f>'PV - Over Time - IUS'!$A$65</c:f>
              <c:strCache>
                <c:ptCount val="1"/>
                <c:pt idx="0">
                  <c:v>2a. New build resI PV requirements</c:v>
                </c:pt>
              </c:strCache>
            </c:strRef>
          </c:tx>
          <c:spPr>
            <a:solidFill>
              <a:schemeClr val="accent6">
                <a:lumMod val="60000"/>
                <a:lumOff val="40000"/>
              </a:schemeClr>
            </a:solidFill>
            <a:ln>
              <a:solidFill>
                <a:schemeClr val="tx1"/>
              </a:solidFill>
            </a:ln>
          </c:spPr>
          <c:invertIfNegative val="0"/>
          <c:val>
            <c:numRef>
              <c:f>'PV - Over Time - IUS'!$R$65</c:f>
              <c:numCache>
                <c:formatCode>_(* #,##0_);_(* \(#,##0\);_(* "-"??_);_(@_)</c:formatCode>
                <c:ptCount val="1"/>
                <c:pt idx="0">
                  <c:v>133.6782</c:v>
                </c:pt>
              </c:numCache>
            </c:numRef>
          </c:val>
        </c:ser>
        <c:ser>
          <c:idx val="1"/>
          <c:order val="1"/>
          <c:tx>
            <c:strRef>
              <c:f>'PV - Over Time - IUS'!$A$66</c:f>
              <c:strCache>
                <c:ptCount val="1"/>
                <c:pt idx="0">
                  <c:v>3a. IUS residential</c:v>
                </c:pt>
              </c:strCache>
            </c:strRef>
          </c:tx>
          <c:spPr>
            <a:solidFill>
              <a:schemeClr val="accent6">
                <a:lumMod val="60000"/>
                <a:lumOff val="40000"/>
              </a:schemeClr>
            </a:solidFill>
            <a:ln>
              <a:solidFill>
                <a:schemeClr val="tx1"/>
              </a:solidFill>
            </a:ln>
          </c:spPr>
          <c:invertIfNegative val="0"/>
          <c:val>
            <c:numRef>
              <c:f>'PV - Over Time - IUS'!$R$66</c:f>
              <c:numCache>
                <c:formatCode>_(* #,##0_);_(* \(#,##0\);_(* "-"??_);_(@_)</c:formatCode>
                <c:ptCount val="1"/>
                <c:pt idx="0">
                  <c:v>102.3</c:v>
                </c:pt>
              </c:numCache>
            </c:numRef>
          </c:val>
        </c:ser>
        <c:ser>
          <c:idx val="2"/>
          <c:order val="2"/>
          <c:tx>
            <c:strRef>
              <c:f>'PV - Over Time - IUS'!$A$67</c:f>
              <c:strCache>
                <c:ptCount val="1"/>
                <c:pt idx="0">
                  <c:v>3c. Big-box partnerships</c:v>
                </c:pt>
              </c:strCache>
            </c:strRef>
          </c:tx>
          <c:spPr>
            <a:solidFill>
              <a:schemeClr val="accent6">
                <a:lumMod val="60000"/>
                <a:lumOff val="40000"/>
              </a:schemeClr>
            </a:solidFill>
            <a:ln>
              <a:solidFill>
                <a:schemeClr val="tx1"/>
              </a:solidFill>
            </a:ln>
          </c:spPr>
          <c:invertIfNegative val="0"/>
          <c:val>
            <c:numRef>
              <c:f>'PV - Over Time - IUS'!$R$67</c:f>
              <c:numCache>
                <c:formatCode>_(* #,##0_);_(* \(#,##0\);_(* "-"??_);_(@_)</c:formatCode>
                <c:ptCount val="1"/>
                <c:pt idx="0">
                  <c:v>6.084679585699963</c:v>
                </c:pt>
              </c:numCache>
            </c:numRef>
          </c:val>
        </c:ser>
        <c:ser>
          <c:idx val="3"/>
          <c:order val="3"/>
          <c:tx>
            <c:strRef>
              <c:f>'PV - Over Time - IUS'!$A$68</c:f>
              <c:strCache>
                <c:ptCount val="1"/>
                <c:pt idx="0">
                  <c:v>4a. New build comm PV requirements</c:v>
                </c:pt>
              </c:strCache>
            </c:strRef>
          </c:tx>
          <c:spPr>
            <a:solidFill>
              <a:schemeClr val="accent6">
                <a:lumMod val="20000"/>
                <a:lumOff val="80000"/>
              </a:schemeClr>
            </a:solidFill>
            <a:ln>
              <a:solidFill>
                <a:schemeClr val="tx1"/>
              </a:solidFill>
            </a:ln>
            <a:effectLst/>
          </c:spPr>
          <c:invertIfNegative val="0"/>
          <c:val>
            <c:numRef>
              <c:f>'PV - Over Time - IUS'!$R$68</c:f>
              <c:numCache>
                <c:formatCode>_(* #,##0_);_(* \(#,##0\);_(* "-"??_);_(@_)</c:formatCode>
                <c:ptCount val="1"/>
                <c:pt idx="0">
                  <c:v>51.3932116709323</c:v>
                </c:pt>
              </c:numCache>
            </c:numRef>
          </c:val>
        </c:ser>
        <c:ser>
          <c:idx val="4"/>
          <c:order val="4"/>
          <c:tx>
            <c:strRef>
              <c:f>'PV - Over Time - IUS'!$A$69</c:f>
              <c:strCache>
                <c:ptCount val="1"/>
                <c:pt idx="0">
                  <c:v>5a. IUS for commercial </c:v>
                </c:pt>
              </c:strCache>
            </c:strRef>
          </c:tx>
          <c:spPr>
            <a:solidFill>
              <a:schemeClr val="accent6">
                <a:lumMod val="20000"/>
                <a:lumOff val="80000"/>
              </a:schemeClr>
            </a:solidFill>
            <a:ln>
              <a:solidFill>
                <a:schemeClr val="tx1"/>
              </a:solidFill>
            </a:ln>
          </c:spPr>
          <c:invertIfNegative val="0"/>
          <c:val>
            <c:numRef>
              <c:f>'PV - Over Time - IUS'!$R$69</c:f>
              <c:numCache>
                <c:formatCode>_(* #,##0_);_(* \(#,##0\);_(* "-"??_);_(@_)</c:formatCode>
                <c:ptCount val="1"/>
                <c:pt idx="0">
                  <c:v>73.2</c:v>
                </c:pt>
              </c:numCache>
            </c:numRef>
          </c:val>
        </c:ser>
        <c:dLbls>
          <c:showLegendKey val="0"/>
          <c:showVal val="0"/>
          <c:showCatName val="0"/>
          <c:showSerName val="0"/>
          <c:showPercent val="0"/>
          <c:showBubbleSize val="0"/>
        </c:dLbls>
        <c:gapWidth val="150"/>
        <c:overlap val="100"/>
        <c:axId val="-2147362904"/>
        <c:axId val="-2147365848"/>
      </c:barChart>
      <c:catAx>
        <c:axId val="-2147362904"/>
        <c:scaling>
          <c:orientation val="minMax"/>
        </c:scaling>
        <c:delete val="1"/>
        <c:axPos val="b"/>
        <c:majorTickMark val="out"/>
        <c:minorTickMark val="none"/>
        <c:tickLblPos val="nextTo"/>
        <c:crossAx val="-2147365848"/>
        <c:crosses val="autoZero"/>
        <c:auto val="1"/>
        <c:lblAlgn val="ctr"/>
        <c:lblOffset val="100"/>
        <c:noMultiLvlLbl val="0"/>
      </c:catAx>
      <c:valAx>
        <c:axId val="-2147365848"/>
        <c:scaling>
          <c:orientation val="minMax"/>
        </c:scaling>
        <c:delete val="1"/>
        <c:axPos val="l"/>
        <c:numFmt formatCode="_(* #,##0_);_(* \(#,##0\);_(* &quot;-&quot;??_);_(@_)" sourceLinked="1"/>
        <c:majorTickMark val="none"/>
        <c:minorTickMark val="none"/>
        <c:tickLblPos val="none"/>
        <c:crossAx val="-2147362904"/>
        <c:crosses val="autoZero"/>
        <c:crossBetween val="between"/>
      </c:valAx>
      <c:spPr>
        <a:ln>
          <a:noFill/>
        </a:ln>
      </c:spPr>
    </c:plotArea>
    <c:plotVisOnly val="1"/>
    <c:dispBlanksAs val="gap"/>
    <c:showDLblsOverMax val="0"/>
  </c:chart>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8"/>
    </mc:Choice>
    <mc:Fallback>
      <c:style val="8"/>
    </mc:Fallback>
  </mc:AlternateContent>
  <c:chart>
    <c:autoTitleDeleted val="0"/>
    <c:plotArea>
      <c:layout/>
      <c:barChart>
        <c:barDir val="col"/>
        <c:grouping val="stacked"/>
        <c:varyColors val="0"/>
        <c:ser>
          <c:idx val="0"/>
          <c:order val="0"/>
          <c:tx>
            <c:strRef>
              <c:f>'PV - Over Time - No IUS'!$A$67</c:f>
              <c:strCache>
                <c:ptCount val="1"/>
                <c:pt idx="0">
                  <c:v>1b. PRPA-owned, rooftop PV</c:v>
                </c:pt>
              </c:strCache>
            </c:strRef>
          </c:tx>
          <c:spPr>
            <a:solidFill>
              <a:schemeClr val="accent6">
                <a:lumMod val="75000"/>
              </a:schemeClr>
            </a:solidFill>
          </c:spPr>
          <c:invertIfNegative val="0"/>
          <c:val>
            <c:numRef>
              <c:f>'PV - Over Time - No IUS'!$R$67</c:f>
              <c:numCache>
                <c:formatCode>_(* #,##0_);_(* \(#,##0\);_(* "-"??_);_(@_)</c:formatCode>
                <c:ptCount val="1"/>
                <c:pt idx="0">
                  <c:v>102.1598630136986</c:v>
                </c:pt>
              </c:numCache>
            </c:numRef>
          </c:val>
        </c:ser>
        <c:ser>
          <c:idx val="1"/>
          <c:order val="1"/>
          <c:tx>
            <c:strRef>
              <c:f>'PV - Over Time - No IUS'!$A$68</c:f>
              <c:strCache>
                <c:ptCount val="1"/>
                <c:pt idx="0">
                  <c:v>1c. PRPA-owned, community solar</c:v>
                </c:pt>
              </c:strCache>
            </c:strRef>
          </c:tx>
          <c:spPr>
            <a:solidFill>
              <a:schemeClr val="accent6">
                <a:lumMod val="75000"/>
              </a:schemeClr>
            </a:solidFill>
          </c:spPr>
          <c:invertIfNegative val="0"/>
          <c:val>
            <c:numRef>
              <c:f>'PV - Over Time - No IUS'!$R$68</c:f>
              <c:numCache>
                <c:formatCode>_(* #,##0_);_(* \(#,##0\);_(* "-"??_);_(@_)</c:formatCode>
                <c:ptCount val="1"/>
                <c:pt idx="0">
                  <c:v>100.0</c:v>
                </c:pt>
              </c:numCache>
            </c:numRef>
          </c:val>
        </c:ser>
        <c:dLbls>
          <c:showLegendKey val="0"/>
          <c:showVal val="0"/>
          <c:showCatName val="0"/>
          <c:showSerName val="0"/>
          <c:showPercent val="0"/>
          <c:showBubbleSize val="0"/>
        </c:dLbls>
        <c:gapWidth val="150"/>
        <c:overlap val="100"/>
        <c:axId val="-2147422504"/>
        <c:axId val="-2147425432"/>
      </c:barChart>
      <c:catAx>
        <c:axId val="-2147422504"/>
        <c:scaling>
          <c:orientation val="minMax"/>
        </c:scaling>
        <c:delete val="1"/>
        <c:axPos val="b"/>
        <c:majorTickMark val="out"/>
        <c:minorTickMark val="none"/>
        <c:tickLblPos val="nextTo"/>
        <c:crossAx val="-2147425432"/>
        <c:crosses val="autoZero"/>
        <c:auto val="1"/>
        <c:lblAlgn val="ctr"/>
        <c:lblOffset val="100"/>
        <c:noMultiLvlLbl val="0"/>
      </c:catAx>
      <c:valAx>
        <c:axId val="-2147425432"/>
        <c:scaling>
          <c:orientation val="minMax"/>
          <c:max val="400.0"/>
        </c:scaling>
        <c:delete val="1"/>
        <c:axPos val="l"/>
        <c:numFmt formatCode="_(* #,##0_);_(* \(#,##0\);_(* &quot;-&quot;??_);_(@_)" sourceLinked="1"/>
        <c:majorTickMark val="out"/>
        <c:minorTickMark val="none"/>
        <c:tickLblPos val="nextTo"/>
        <c:crossAx val="-2147422504"/>
        <c:crosses val="autoZero"/>
        <c:crossBetween val="between"/>
      </c:valAx>
    </c:plotArea>
    <c:plotVisOnly val="1"/>
    <c:dispBlanksAs val="gap"/>
    <c:showDLblsOverMax val="0"/>
  </c:chart>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barChart>
        <c:barDir val="col"/>
        <c:grouping val="stacked"/>
        <c:varyColors val="0"/>
        <c:ser>
          <c:idx val="0"/>
          <c:order val="0"/>
          <c:tx>
            <c:strRef>
              <c:f>'EE - Over Time-IUS (2)'!$A$73</c:f>
              <c:strCache>
                <c:ptCount val="1"/>
                <c:pt idx="0">
                  <c:v>1a. Building Codes - Residential</c:v>
                </c:pt>
              </c:strCache>
            </c:strRef>
          </c:tx>
          <c:spPr>
            <a:solidFill>
              <a:schemeClr val="accent3">
                <a:lumMod val="50000"/>
              </a:schemeClr>
            </a:solidFill>
            <a:ln>
              <a:solidFill>
                <a:schemeClr val="tx1"/>
              </a:solidFill>
            </a:ln>
          </c:spPr>
          <c:invertIfNegative val="0"/>
          <c:val>
            <c:numRef>
              <c:f>'EE - Over Time-IUS (2)'!$B$73</c:f>
              <c:numCache>
                <c:formatCode>_(* #,##0.00_);_(* \(#,##0.00\);_(* "-"??_);_(@_)</c:formatCode>
                <c:ptCount val="1"/>
                <c:pt idx="0">
                  <c:v>0.941947352378525</c:v>
                </c:pt>
              </c:numCache>
            </c:numRef>
          </c:val>
        </c:ser>
        <c:ser>
          <c:idx val="1"/>
          <c:order val="1"/>
          <c:tx>
            <c:strRef>
              <c:f>'EE - Over Time-IUS (2)'!$A$74</c:f>
              <c:strCache>
                <c:ptCount val="1"/>
                <c:pt idx="0">
                  <c:v>2b. Residential Integrated Utility Services  (IUS)</c:v>
                </c:pt>
              </c:strCache>
            </c:strRef>
          </c:tx>
          <c:spPr>
            <a:solidFill>
              <a:srgbClr val="516F35"/>
            </a:solidFill>
            <a:ln>
              <a:solidFill>
                <a:schemeClr val="tx1"/>
              </a:solidFill>
            </a:ln>
          </c:spPr>
          <c:invertIfNegative val="0"/>
          <c:val>
            <c:numRef>
              <c:f>'EE - Over Time-IUS (2)'!$B$74</c:f>
              <c:numCache>
                <c:formatCode>_(* #,##0.00_);_(* \(#,##0.00\);_(* "-"??_);_(@_)</c:formatCode>
                <c:ptCount val="1"/>
                <c:pt idx="0">
                  <c:v>2.2440065187581</c:v>
                </c:pt>
              </c:numCache>
            </c:numRef>
          </c:val>
        </c:ser>
        <c:ser>
          <c:idx val="2"/>
          <c:order val="2"/>
          <c:tx>
            <c:strRef>
              <c:f>'EE - Over Time-IUS (2)'!$A$75</c:f>
              <c:strCache>
                <c:ptCount val="1"/>
                <c:pt idx="0">
                  <c:v>2a. Rental license trigger</c:v>
                </c:pt>
              </c:strCache>
            </c:strRef>
          </c:tx>
          <c:spPr>
            <a:solidFill>
              <a:srgbClr val="516F35"/>
            </a:solidFill>
            <a:ln>
              <a:noFill/>
            </a:ln>
          </c:spPr>
          <c:invertIfNegative val="0"/>
          <c:val>
            <c:numRef>
              <c:f>'EE - Over Time-IUS (2)'!$B$75</c:f>
              <c:numCache>
                <c:formatCode>_(* #,##0.00_);_(* \(#,##0.00\);_(* "-"??_);_(@_)</c:formatCode>
                <c:ptCount val="1"/>
                <c:pt idx="0">
                  <c:v>0.114752736203514</c:v>
                </c:pt>
              </c:numCache>
            </c:numRef>
          </c:val>
        </c:ser>
        <c:ser>
          <c:idx val="3"/>
          <c:order val="3"/>
          <c:tx>
            <c:strRef>
              <c:f>'EE - Over Time-IUS (2)'!$A$76</c:f>
              <c:strCache>
                <c:ptCount val="1"/>
                <c:pt idx="0">
                  <c:v>5b. Work with upstream vendors</c:v>
                </c:pt>
              </c:strCache>
            </c:strRef>
          </c:tx>
          <c:spPr>
            <a:solidFill>
              <a:srgbClr val="516F35"/>
            </a:solidFill>
          </c:spPr>
          <c:invertIfNegative val="0"/>
          <c:val>
            <c:numRef>
              <c:f>'EE - Over Time-IUS (2)'!$B$76</c:f>
              <c:numCache>
                <c:formatCode>_(* #,##0.00_);_(* \(#,##0.00\);_(* "-"??_);_(@_)</c:formatCode>
                <c:ptCount val="1"/>
                <c:pt idx="0">
                  <c:v>0.0721378060277324</c:v>
                </c:pt>
              </c:numCache>
            </c:numRef>
          </c:val>
        </c:ser>
        <c:ser>
          <c:idx val="4"/>
          <c:order val="4"/>
          <c:tx>
            <c:strRef>
              <c:f>'EE - Over Time-IUS (2)'!$A$77</c:f>
              <c:strCache>
                <c:ptCount val="1"/>
                <c:pt idx="0">
                  <c:v>3a. Building Codes - Commercial</c:v>
                </c:pt>
              </c:strCache>
            </c:strRef>
          </c:tx>
          <c:spPr>
            <a:solidFill>
              <a:srgbClr val="008000"/>
            </a:solidFill>
            <a:ln>
              <a:solidFill>
                <a:schemeClr val="tx1"/>
              </a:solidFill>
            </a:ln>
          </c:spPr>
          <c:invertIfNegative val="0"/>
          <c:val>
            <c:numRef>
              <c:f>'EE - Over Time-IUS (2)'!$B$77</c:f>
              <c:numCache>
                <c:formatCode>_(* #,##0.00_);_(* \(#,##0.00\);_(* "-"??_);_(@_)</c:formatCode>
                <c:ptCount val="1"/>
                <c:pt idx="0">
                  <c:v>0.167880561702789</c:v>
                </c:pt>
              </c:numCache>
            </c:numRef>
          </c:val>
        </c:ser>
        <c:ser>
          <c:idx val="5"/>
          <c:order val="5"/>
          <c:tx>
            <c:strRef>
              <c:f>'EE - Over Time-IUS (2)'!$A$78</c:f>
              <c:strCache>
                <c:ptCount val="1"/>
                <c:pt idx="0">
                  <c:v>4i. Commercial Integrated Utility Services (IUS)</c:v>
                </c:pt>
              </c:strCache>
            </c:strRef>
          </c:tx>
          <c:spPr>
            <a:solidFill>
              <a:srgbClr val="70AF35"/>
            </a:solidFill>
          </c:spPr>
          <c:invertIfNegative val="0"/>
          <c:dPt>
            <c:idx val="0"/>
            <c:invertIfNegative val="0"/>
            <c:bubble3D val="0"/>
            <c:spPr>
              <a:solidFill>
                <a:schemeClr val="accent3">
                  <a:lumMod val="60000"/>
                  <a:lumOff val="40000"/>
                </a:schemeClr>
              </a:solidFill>
              <a:ln>
                <a:solidFill>
                  <a:schemeClr val="tx1"/>
                </a:solidFill>
              </a:ln>
            </c:spPr>
          </c:dPt>
          <c:val>
            <c:numRef>
              <c:f>'EE - Over Time-IUS (2)'!$B$78</c:f>
              <c:numCache>
                <c:formatCode>_(* #,##0.00_);_(* \(#,##0.00\);_(* "-"??_);_(@_)</c:formatCode>
                <c:ptCount val="1"/>
                <c:pt idx="0">
                  <c:v>1.089065272317743</c:v>
                </c:pt>
              </c:numCache>
            </c:numRef>
          </c:val>
        </c:ser>
        <c:ser>
          <c:idx val="6"/>
          <c:order val="6"/>
          <c:tx>
            <c:strRef>
              <c:f>'EE - Over Time-IUS (2)'!$A$79</c:f>
              <c:strCache>
                <c:ptCount val="1"/>
                <c:pt idx="0">
                  <c:v>4h. Energy Efficient Municipal Operations</c:v>
                </c:pt>
              </c:strCache>
            </c:strRef>
          </c:tx>
          <c:spPr>
            <a:solidFill>
              <a:schemeClr val="accent3">
                <a:lumMod val="60000"/>
                <a:lumOff val="40000"/>
              </a:schemeClr>
            </a:solidFill>
          </c:spPr>
          <c:invertIfNegative val="0"/>
          <c:val>
            <c:numRef>
              <c:f>'EE - Over Time-IUS (2)'!$B$79</c:f>
              <c:numCache>
                <c:formatCode>_(* #,##0.00_);_(* \(#,##0.00\);_(* "-"??_);_(@_)</c:formatCode>
                <c:ptCount val="1"/>
                <c:pt idx="0">
                  <c:v>0.121007252479749</c:v>
                </c:pt>
              </c:numCache>
            </c:numRef>
          </c:val>
        </c:ser>
        <c:ser>
          <c:idx val="7"/>
          <c:order val="7"/>
          <c:tx>
            <c:strRef>
              <c:f>'EE - Over Time-IUS (2)'!$A$80</c:f>
              <c:strCache>
                <c:ptCount val="1"/>
                <c:pt idx="0">
                  <c:v>4m. Target Top 15 Portfolio Owners</c:v>
                </c:pt>
              </c:strCache>
            </c:strRef>
          </c:tx>
          <c:spPr>
            <a:solidFill>
              <a:schemeClr val="accent3">
                <a:lumMod val="60000"/>
                <a:lumOff val="40000"/>
              </a:schemeClr>
            </a:solidFill>
          </c:spPr>
          <c:invertIfNegative val="0"/>
          <c:val>
            <c:numRef>
              <c:f>'EE - Over Time-IUS (2)'!$B$80</c:f>
              <c:numCache>
                <c:formatCode>_(* #,##0.00_);_(* \(#,##0.00\);_(* "-"??_);_(@_)</c:formatCode>
                <c:ptCount val="1"/>
                <c:pt idx="0">
                  <c:v>0.165075443467019</c:v>
                </c:pt>
              </c:numCache>
            </c:numRef>
          </c:val>
        </c:ser>
        <c:ser>
          <c:idx val="8"/>
          <c:order val="8"/>
          <c:tx>
            <c:strRef>
              <c:f>'EE - Over Time-IUS (2)'!$A$81</c:f>
              <c:strCache>
                <c:ptCount val="1"/>
                <c:pt idx="0">
                  <c:v>4n. Deep engagement with industry</c:v>
                </c:pt>
              </c:strCache>
            </c:strRef>
          </c:tx>
          <c:spPr>
            <a:solidFill>
              <a:schemeClr val="accent3">
                <a:lumMod val="60000"/>
                <a:lumOff val="40000"/>
              </a:schemeClr>
            </a:solidFill>
          </c:spPr>
          <c:invertIfNegative val="0"/>
          <c:val>
            <c:numRef>
              <c:f>'EE - Over Time-IUS (2)'!$B$81</c:f>
              <c:numCache>
                <c:formatCode>_(* #,##0.00_);_(* \(#,##0.00\);_(* "-"??_);_(@_)</c:formatCode>
                <c:ptCount val="1"/>
                <c:pt idx="0">
                  <c:v>0.266979790397877</c:v>
                </c:pt>
              </c:numCache>
            </c:numRef>
          </c:val>
        </c:ser>
        <c:ser>
          <c:idx val="9"/>
          <c:order val="9"/>
          <c:tx>
            <c:strRef>
              <c:f>'EE - Over Time-IUS (2)'!$A$82</c:f>
              <c:strCache>
                <c:ptCount val="1"/>
                <c:pt idx="0">
                  <c:v>5b. Work with upstream vendors</c:v>
                </c:pt>
              </c:strCache>
            </c:strRef>
          </c:tx>
          <c:spPr>
            <a:solidFill>
              <a:schemeClr val="accent3">
                <a:lumMod val="60000"/>
                <a:lumOff val="40000"/>
              </a:schemeClr>
            </a:solidFill>
          </c:spPr>
          <c:invertIfNegative val="0"/>
          <c:val>
            <c:numRef>
              <c:f>'EE - Over Time-IUS (2)'!$B$82</c:f>
              <c:numCache>
                <c:formatCode>_(* #,##0.00_);_(* \(#,##0.00\);_(* "-"??_);_(@_)</c:formatCode>
                <c:ptCount val="1"/>
                <c:pt idx="0">
                  <c:v>0.048091870685155</c:v>
                </c:pt>
              </c:numCache>
            </c:numRef>
          </c:val>
        </c:ser>
        <c:dLbls>
          <c:showLegendKey val="0"/>
          <c:showVal val="0"/>
          <c:showCatName val="0"/>
          <c:showSerName val="0"/>
          <c:showPercent val="0"/>
          <c:showBubbleSize val="0"/>
        </c:dLbls>
        <c:gapWidth val="150"/>
        <c:overlap val="100"/>
        <c:axId val="-2145649736"/>
        <c:axId val="-2145646792"/>
      </c:barChart>
      <c:catAx>
        <c:axId val="-2145649736"/>
        <c:scaling>
          <c:orientation val="minMax"/>
        </c:scaling>
        <c:delete val="1"/>
        <c:axPos val="b"/>
        <c:majorTickMark val="out"/>
        <c:minorTickMark val="none"/>
        <c:tickLblPos val="nextTo"/>
        <c:crossAx val="-2145646792"/>
        <c:crosses val="autoZero"/>
        <c:auto val="1"/>
        <c:lblAlgn val="ctr"/>
        <c:lblOffset val="100"/>
        <c:noMultiLvlLbl val="0"/>
      </c:catAx>
      <c:valAx>
        <c:axId val="-2145646792"/>
        <c:scaling>
          <c:orientation val="minMax"/>
        </c:scaling>
        <c:delete val="1"/>
        <c:axPos val="l"/>
        <c:numFmt formatCode="_(* #,##0.00_);_(* \(#,##0.00\);_(* &quot;-&quot;??_);_(@_)" sourceLinked="1"/>
        <c:majorTickMark val="out"/>
        <c:minorTickMark val="none"/>
        <c:tickLblPos val="nextTo"/>
        <c:crossAx val="-2145649736"/>
        <c:crosses val="autoZero"/>
        <c:crossBetween val="between"/>
      </c:valAx>
      <c:spPr>
        <a:noFill/>
        <a:ln w="25400">
          <a:noFill/>
        </a:ln>
      </c:spPr>
    </c:plotArea>
    <c:plotVisOnly val="1"/>
    <c:dispBlanksAs val="gap"/>
    <c:showDLblsOverMax val="0"/>
  </c:chart>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1"/>
    </mc:Choice>
    <mc:Fallback>
      <c:style val="11"/>
    </mc:Fallback>
  </mc:AlternateContent>
  <c:chart>
    <c:autoTitleDeleted val="0"/>
    <c:plotArea>
      <c:layout/>
      <c:barChart>
        <c:barDir val="col"/>
        <c:grouping val="stacked"/>
        <c:varyColors val="0"/>
        <c:ser>
          <c:idx val="0"/>
          <c:order val="0"/>
          <c:tx>
            <c:v>Existing Build Fuel Switch</c:v>
          </c:tx>
          <c:spPr>
            <a:solidFill>
              <a:schemeClr val="bg2">
                <a:lumMod val="25000"/>
              </a:schemeClr>
            </a:solidFill>
            <a:ln>
              <a:solidFill>
                <a:schemeClr val="tx1"/>
              </a:solidFill>
            </a:ln>
          </c:spPr>
          <c:invertIfNegative val="0"/>
          <c:val>
            <c:numRef>
              <c:f>'FS - Bundles Over Time'!$U$5</c:f>
              <c:numCache>
                <c:formatCode>0.0%</c:formatCode>
                <c:ptCount val="1"/>
                <c:pt idx="0">
                  <c:v>0.685387898441819</c:v>
                </c:pt>
              </c:numCache>
            </c:numRef>
          </c:val>
        </c:ser>
        <c:ser>
          <c:idx val="1"/>
          <c:order val="1"/>
          <c:tx>
            <c:v>New Build Fuel Switch</c:v>
          </c:tx>
          <c:spPr>
            <a:solidFill>
              <a:schemeClr val="bg2">
                <a:lumMod val="50000"/>
              </a:schemeClr>
            </a:solidFill>
            <a:ln>
              <a:solidFill>
                <a:schemeClr val="tx1"/>
              </a:solidFill>
            </a:ln>
          </c:spPr>
          <c:invertIfNegative val="0"/>
          <c:val>
            <c:numRef>
              <c:f>'FS - Bundles Over Time'!$U$2</c:f>
              <c:numCache>
                <c:formatCode>0.0%</c:formatCode>
                <c:ptCount val="1"/>
                <c:pt idx="0">
                  <c:v>0.247054710143721</c:v>
                </c:pt>
              </c:numCache>
            </c:numRef>
          </c:val>
        </c:ser>
        <c:ser>
          <c:idx val="2"/>
          <c:order val="2"/>
          <c:tx>
            <c:v>Campus Fuel Switch</c:v>
          </c:tx>
          <c:spPr>
            <a:solidFill>
              <a:schemeClr val="bg2">
                <a:lumMod val="75000"/>
              </a:schemeClr>
            </a:solidFill>
            <a:ln>
              <a:solidFill>
                <a:schemeClr val="tx1"/>
              </a:solidFill>
            </a:ln>
          </c:spPr>
          <c:invertIfNegative val="0"/>
          <c:val>
            <c:numRef>
              <c:f>'FS - Bundles Over Time'!$U$8</c:f>
              <c:numCache>
                <c:formatCode>0.0%</c:formatCode>
                <c:ptCount val="1"/>
                <c:pt idx="0">
                  <c:v>0.0675573914144599</c:v>
                </c:pt>
              </c:numCache>
            </c:numRef>
          </c:val>
        </c:ser>
        <c:dLbls>
          <c:showLegendKey val="0"/>
          <c:showVal val="0"/>
          <c:showCatName val="0"/>
          <c:showSerName val="0"/>
          <c:showPercent val="0"/>
          <c:showBubbleSize val="0"/>
        </c:dLbls>
        <c:gapWidth val="150"/>
        <c:overlap val="100"/>
        <c:axId val="-2145149400"/>
        <c:axId val="-2145146488"/>
      </c:barChart>
      <c:catAx>
        <c:axId val="-2145149400"/>
        <c:scaling>
          <c:orientation val="minMax"/>
        </c:scaling>
        <c:delete val="1"/>
        <c:axPos val="b"/>
        <c:majorTickMark val="out"/>
        <c:minorTickMark val="none"/>
        <c:tickLblPos val="nextTo"/>
        <c:crossAx val="-2145146488"/>
        <c:crosses val="autoZero"/>
        <c:auto val="1"/>
        <c:lblAlgn val="ctr"/>
        <c:lblOffset val="100"/>
        <c:noMultiLvlLbl val="0"/>
      </c:catAx>
      <c:valAx>
        <c:axId val="-2145146488"/>
        <c:scaling>
          <c:orientation val="minMax"/>
          <c:max val="1.0"/>
        </c:scaling>
        <c:delete val="1"/>
        <c:axPos val="l"/>
        <c:numFmt formatCode="0%" sourceLinked="0"/>
        <c:majorTickMark val="out"/>
        <c:minorTickMark val="none"/>
        <c:tickLblPos val="nextTo"/>
        <c:crossAx val="-2145149400"/>
        <c:crosses val="autoZero"/>
        <c:crossBetween val="between"/>
      </c:valAx>
      <c:spPr>
        <a:noFill/>
        <a:ln w="25400">
          <a:noFill/>
        </a:ln>
      </c:spPr>
    </c:plotArea>
    <c:plotVisOnly val="1"/>
    <c:dispBlanksAs val="gap"/>
    <c:showDLblsOverMax val="0"/>
  </c:chart>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barChart>
        <c:barDir val="col"/>
        <c:grouping val="stacked"/>
        <c:varyColors val="0"/>
        <c:ser>
          <c:idx val="0"/>
          <c:order val="0"/>
          <c:spPr>
            <a:solidFill>
              <a:schemeClr val="accent2">
                <a:lumMod val="60000"/>
                <a:lumOff val="40000"/>
              </a:schemeClr>
            </a:solidFill>
            <a:ln>
              <a:solidFill>
                <a:schemeClr val="tx1"/>
              </a:solidFill>
            </a:ln>
          </c:spPr>
          <c:invertIfNegative val="0"/>
          <c:val>
            <c:numRef>
              <c:f>'[100% Tactic Spreadsheet_DR .xlsx]Sheet1'!$S$24</c:f>
              <c:numCache>
                <c:formatCode>0.00%</c:formatCode>
                <c:ptCount val="1"/>
                <c:pt idx="0">
                  <c:v>0.0214456863767489</c:v>
                </c:pt>
              </c:numCache>
            </c:numRef>
          </c:val>
        </c:ser>
        <c:ser>
          <c:idx val="1"/>
          <c:order val="1"/>
          <c:spPr>
            <a:solidFill>
              <a:schemeClr val="accent2">
                <a:lumMod val="60000"/>
                <a:lumOff val="40000"/>
              </a:schemeClr>
            </a:solidFill>
            <a:ln>
              <a:solidFill>
                <a:schemeClr val="tx1"/>
              </a:solidFill>
            </a:ln>
          </c:spPr>
          <c:invertIfNegative val="0"/>
          <c:val>
            <c:numRef>
              <c:f>'[100% Tactic Spreadsheet_DR .xlsx]Sheet1'!$S$25</c:f>
              <c:numCache>
                <c:formatCode>0.00%</c:formatCode>
                <c:ptCount val="1"/>
                <c:pt idx="0">
                  <c:v>0.358515935226834</c:v>
                </c:pt>
              </c:numCache>
            </c:numRef>
          </c:val>
        </c:ser>
        <c:ser>
          <c:idx val="2"/>
          <c:order val="2"/>
          <c:spPr>
            <a:solidFill>
              <a:schemeClr val="accent2">
                <a:lumMod val="50000"/>
              </a:schemeClr>
            </a:solidFill>
            <a:ln>
              <a:solidFill>
                <a:schemeClr val="tx1"/>
              </a:solidFill>
            </a:ln>
          </c:spPr>
          <c:invertIfNegative val="0"/>
          <c:val>
            <c:numRef>
              <c:f>'[100% Tactic Spreadsheet_DR .xlsx]Sheet1'!$S$26</c:f>
              <c:numCache>
                <c:formatCode>0%</c:formatCode>
                <c:ptCount val="1"/>
                <c:pt idx="0">
                  <c:v>0.117078306059396</c:v>
                </c:pt>
              </c:numCache>
            </c:numRef>
          </c:val>
        </c:ser>
        <c:ser>
          <c:idx val="3"/>
          <c:order val="3"/>
          <c:spPr>
            <a:solidFill>
              <a:schemeClr val="accent3"/>
            </a:solidFill>
            <a:ln>
              <a:solidFill>
                <a:schemeClr val="tx1"/>
              </a:solidFill>
            </a:ln>
          </c:spPr>
          <c:invertIfNegative val="0"/>
          <c:dPt>
            <c:idx val="0"/>
            <c:invertIfNegative val="0"/>
            <c:bubble3D val="0"/>
            <c:spPr>
              <a:solidFill>
                <a:schemeClr val="accent2">
                  <a:lumMod val="50000"/>
                </a:schemeClr>
              </a:solidFill>
              <a:ln>
                <a:solidFill>
                  <a:schemeClr val="tx1"/>
                </a:solidFill>
              </a:ln>
            </c:spPr>
          </c:dPt>
          <c:val>
            <c:numRef>
              <c:f>'[100% Tactic Spreadsheet_DR .xlsx]Sheet1'!$S$27</c:f>
              <c:numCache>
                <c:formatCode>0.00%</c:formatCode>
                <c:ptCount val="1"/>
                <c:pt idx="0">
                  <c:v>0.502960072337021</c:v>
                </c:pt>
              </c:numCache>
            </c:numRef>
          </c:val>
        </c:ser>
        <c:dLbls>
          <c:showLegendKey val="0"/>
          <c:showVal val="0"/>
          <c:showCatName val="0"/>
          <c:showSerName val="0"/>
          <c:showPercent val="0"/>
          <c:showBubbleSize val="0"/>
        </c:dLbls>
        <c:gapWidth val="150"/>
        <c:overlap val="100"/>
        <c:axId val="-2144979784"/>
        <c:axId val="-2144976760"/>
      </c:barChart>
      <c:catAx>
        <c:axId val="-2144979784"/>
        <c:scaling>
          <c:orientation val="minMax"/>
        </c:scaling>
        <c:delete val="1"/>
        <c:axPos val="b"/>
        <c:majorTickMark val="out"/>
        <c:minorTickMark val="none"/>
        <c:tickLblPos val="nextTo"/>
        <c:crossAx val="-2144976760"/>
        <c:crosses val="autoZero"/>
        <c:auto val="1"/>
        <c:lblAlgn val="ctr"/>
        <c:lblOffset val="100"/>
        <c:noMultiLvlLbl val="0"/>
      </c:catAx>
      <c:valAx>
        <c:axId val="-2144976760"/>
        <c:scaling>
          <c:orientation val="minMax"/>
        </c:scaling>
        <c:delete val="1"/>
        <c:axPos val="l"/>
        <c:numFmt formatCode="0.00%" sourceLinked="1"/>
        <c:majorTickMark val="out"/>
        <c:minorTickMark val="none"/>
        <c:tickLblPos val="nextTo"/>
        <c:crossAx val="-2144979784"/>
        <c:crosses val="autoZero"/>
        <c:crossBetween val="between"/>
      </c:valAx>
    </c:plotArea>
    <c:plotVisOnly val="1"/>
    <c:dispBlanksAs val="gap"/>
    <c:showDLblsOverMax val="0"/>
  </c:chart>
  <c:spPr>
    <a:ln>
      <a:noFill/>
    </a:ln>
  </c:spPr>
  <c:externalData r:id="rId1">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Arial" charset="0"/>
                <a:ea typeface="ＭＳ Ｐゴシック" charset="0"/>
                <a:cs typeface="ＭＳ Ｐゴシック" charset="0"/>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vl1pPr>
          </a:lstStyle>
          <a:p>
            <a:fld id="{73D883D1-8E57-406B-8B40-70A17341F961}" type="datetimeFigureOut">
              <a:rPr lang="en-US" smtClean="0"/>
              <a:pPr/>
              <a:t>2/25/15</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atin typeface="Arial" charset="0"/>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AB61E20E-6844-4350-A5E7-2A49FF019A34}" type="slidenum">
              <a:rPr lang="en-US"/>
              <a:pPr/>
              <a:t>‹#›</a:t>
            </a:fld>
            <a:endParaRPr lang="en-US"/>
          </a:p>
        </p:txBody>
      </p:sp>
    </p:spTree>
    <p:extLst>
      <p:ext uri="{BB962C8B-B14F-4D97-AF65-F5344CB8AC3E}">
        <p14:creationId xmlns:p14="http://schemas.microsoft.com/office/powerpoint/2010/main" val="418317100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Arial" charset="0"/>
                <a:ea typeface="ＭＳ Ｐゴシック" charset="0"/>
                <a:cs typeface="ＭＳ Ｐゴシック" charset="0"/>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vl1pPr>
          </a:lstStyle>
          <a:p>
            <a:fld id="{41CED5EF-7C7D-44FA-8825-7C1CEEDDCCB2}" type="datetimeFigureOut">
              <a:rPr lang="en-US" smtClean="0"/>
              <a:pPr/>
              <a:t>2/25/15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smtClean="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Arial" charset="0"/>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F1BD07AF-B583-43A7-9528-5E7E7721E9F8}" type="slidenum">
              <a:rPr lang="en-US"/>
              <a:pPr/>
              <a:t>‹#›</a:t>
            </a:fld>
            <a:endParaRPr lang="en-US"/>
          </a:p>
        </p:txBody>
      </p:sp>
    </p:spTree>
    <p:extLst>
      <p:ext uri="{BB962C8B-B14F-4D97-AF65-F5344CB8AC3E}">
        <p14:creationId xmlns:p14="http://schemas.microsoft.com/office/powerpoint/2010/main" val="237436213"/>
      </p:ext>
    </p:extLst>
  </p:cSld>
  <p:clrMap bg1="lt1" tx1="dk1" bg2="lt2" tx2="dk2" accent1="accent1" accent2="accent2" accent3="accent3" accent4="accent4" accent5="accent5" accent6="accent6" hlink="hlink" folHlink="folHlink"/>
  <p:hf hdr="0" ftr="0" dt="0"/>
  <p:notesStyle>
    <a:lvl1pPr algn="l" defTabSz="640080" rtl="0" eaLnBrk="0" fontAlgn="base" hangingPunct="0">
      <a:spcBef>
        <a:spcPct val="30000"/>
      </a:spcBef>
      <a:spcAft>
        <a:spcPct val="0"/>
      </a:spcAft>
      <a:defRPr sz="1700" kern="1200">
        <a:solidFill>
          <a:schemeClr val="tx1"/>
        </a:solidFill>
        <a:latin typeface="+mn-lt"/>
        <a:ea typeface="ＭＳ Ｐゴシック" charset="0"/>
        <a:cs typeface="ＭＳ Ｐゴシック" charset="0"/>
      </a:defRPr>
    </a:lvl1pPr>
    <a:lvl2pPr marL="640080" algn="l" defTabSz="640080" rtl="0" eaLnBrk="0" fontAlgn="base" hangingPunct="0">
      <a:spcBef>
        <a:spcPct val="30000"/>
      </a:spcBef>
      <a:spcAft>
        <a:spcPct val="0"/>
      </a:spcAft>
      <a:defRPr sz="1700" kern="1200">
        <a:solidFill>
          <a:schemeClr val="tx1"/>
        </a:solidFill>
        <a:latin typeface="+mn-lt"/>
        <a:ea typeface="ＭＳ Ｐゴシック" charset="0"/>
        <a:cs typeface="+mn-cs"/>
      </a:defRPr>
    </a:lvl2pPr>
    <a:lvl3pPr marL="1280160" algn="l" defTabSz="640080" rtl="0" eaLnBrk="0" fontAlgn="base" hangingPunct="0">
      <a:spcBef>
        <a:spcPct val="30000"/>
      </a:spcBef>
      <a:spcAft>
        <a:spcPct val="0"/>
      </a:spcAft>
      <a:defRPr sz="1700" kern="1200">
        <a:solidFill>
          <a:schemeClr val="tx1"/>
        </a:solidFill>
        <a:latin typeface="+mn-lt"/>
        <a:ea typeface="ＭＳ Ｐゴシック" charset="0"/>
        <a:cs typeface="+mn-cs"/>
      </a:defRPr>
    </a:lvl3pPr>
    <a:lvl4pPr marL="1920240" algn="l" defTabSz="640080" rtl="0" eaLnBrk="0" fontAlgn="base" hangingPunct="0">
      <a:spcBef>
        <a:spcPct val="30000"/>
      </a:spcBef>
      <a:spcAft>
        <a:spcPct val="0"/>
      </a:spcAft>
      <a:defRPr sz="1700" kern="1200">
        <a:solidFill>
          <a:schemeClr val="tx1"/>
        </a:solidFill>
        <a:latin typeface="+mn-lt"/>
        <a:ea typeface="ＭＳ Ｐゴシック" charset="0"/>
        <a:cs typeface="+mn-cs"/>
      </a:defRPr>
    </a:lvl4pPr>
    <a:lvl5pPr marL="2560320" algn="l" defTabSz="640080" rtl="0" eaLnBrk="0" fontAlgn="base" hangingPunct="0">
      <a:spcBef>
        <a:spcPct val="30000"/>
      </a:spcBef>
      <a:spcAft>
        <a:spcPct val="0"/>
      </a:spcAft>
      <a:defRPr sz="1700" kern="1200">
        <a:solidFill>
          <a:schemeClr val="tx1"/>
        </a:solidFill>
        <a:latin typeface="+mn-lt"/>
        <a:ea typeface="ＭＳ Ｐゴシック" charset="0"/>
        <a:cs typeface="+mn-cs"/>
      </a:defRPr>
    </a:lvl5pPr>
    <a:lvl6pPr marL="3200400" algn="l" defTabSz="640080" rtl="0" eaLnBrk="1" latinLnBrk="0" hangingPunct="1">
      <a:defRPr sz="1700" kern="1200">
        <a:solidFill>
          <a:schemeClr val="tx1"/>
        </a:solidFill>
        <a:latin typeface="+mn-lt"/>
        <a:ea typeface="+mn-ea"/>
        <a:cs typeface="+mn-cs"/>
      </a:defRPr>
    </a:lvl6pPr>
    <a:lvl7pPr marL="3840480" algn="l" defTabSz="640080" rtl="0" eaLnBrk="1" latinLnBrk="0" hangingPunct="1">
      <a:defRPr sz="1700" kern="1200">
        <a:solidFill>
          <a:schemeClr val="tx1"/>
        </a:solidFill>
        <a:latin typeface="+mn-lt"/>
        <a:ea typeface="+mn-ea"/>
        <a:cs typeface="+mn-cs"/>
      </a:defRPr>
    </a:lvl7pPr>
    <a:lvl8pPr marL="4480560" algn="l" defTabSz="640080" rtl="0" eaLnBrk="1" latinLnBrk="0" hangingPunct="1">
      <a:defRPr sz="1700" kern="1200">
        <a:solidFill>
          <a:schemeClr val="tx1"/>
        </a:solidFill>
        <a:latin typeface="+mn-lt"/>
        <a:ea typeface="+mn-ea"/>
        <a:cs typeface="+mn-cs"/>
      </a:defRPr>
    </a:lvl8pPr>
    <a:lvl9pPr marL="5120640" algn="l" defTabSz="640080" rtl="0" eaLnBrk="1" latinLnBrk="0" hangingPunct="1">
      <a:defRPr sz="17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1BD07AF-B583-43A7-9528-5E7E7721E9F8}" type="slidenum">
              <a:rPr lang="en-US" smtClean="0"/>
              <a:pPr/>
              <a:t>1</a:t>
            </a:fld>
            <a:endParaRPr lang="en-US" dirty="0"/>
          </a:p>
        </p:txBody>
      </p:sp>
    </p:spTree>
    <p:extLst>
      <p:ext uri="{BB962C8B-B14F-4D97-AF65-F5344CB8AC3E}">
        <p14:creationId xmlns:p14="http://schemas.microsoft.com/office/powerpoint/2010/main" val="40883795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1BD07AF-B583-43A7-9528-5E7E7721E9F8}" type="slidenum">
              <a:rPr lang="en-US" smtClean="0"/>
              <a:pPr/>
              <a:t>10</a:t>
            </a:fld>
            <a:endParaRPr lang="en-US"/>
          </a:p>
        </p:txBody>
      </p:sp>
    </p:spTree>
    <p:extLst>
      <p:ext uri="{BB962C8B-B14F-4D97-AF65-F5344CB8AC3E}">
        <p14:creationId xmlns:p14="http://schemas.microsoft.com/office/powerpoint/2010/main" val="16312672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1BD07AF-B583-43A7-9528-5E7E7721E9F8}" type="slidenum">
              <a:rPr lang="en-US" smtClean="0"/>
              <a:pPr/>
              <a:t>11</a:t>
            </a:fld>
            <a:endParaRPr lang="en-US"/>
          </a:p>
        </p:txBody>
      </p:sp>
    </p:spTree>
    <p:extLst>
      <p:ext uri="{BB962C8B-B14F-4D97-AF65-F5344CB8AC3E}">
        <p14:creationId xmlns:p14="http://schemas.microsoft.com/office/powerpoint/2010/main" val="3808465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1BD07AF-B583-43A7-9528-5E7E7721E9F8}" type="slidenum">
              <a:rPr lang="en-US" smtClean="0"/>
              <a:pPr/>
              <a:t>12</a:t>
            </a:fld>
            <a:endParaRPr lang="en-US"/>
          </a:p>
        </p:txBody>
      </p:sp>
    </p:spTree>
    <p:extLst>
      <p:ext uri="{BB962C8B-B14F-4D97-AF65-F5344CB8AC3E}">
        <p14:creationId xmlns:p14="http://schemas.microsoft.com/office/powerpoint/2010/main" val="1816433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Other: distinct</a:t>
            </a:r>
            <a:r>
              <a:rPr lang="en-US" baseline="0" dirty="0" smtClean="0"/>
              <a:t> segments</a:t>
            </a:r>
          </a:p>
          <a:p>
            <a:r>
              <a:rPr lang="en-US" baseline="0" dirty="0" smtClean="0"/>
              <a:t>IUS: drive adoption on general small to mid commercial </a:t>
            </a:r>
            <a:endParaRPr lang="en-US" dirty="0"/>
          </a:p>
        </p:txBody>
      </p:sp>
      <p:sp>
        <p:nvSpPr>
          <p:cNvPr id="4" name="Slide Number Placeholder 3"/>
          <p:cNvSpPr>
            <a:spLocks noGrp="1"/>
          </p:cNvSpPr>
          <p:nvPr>
            <p:ph type="sldNum" sz="quarter" idx="10"/>
          </p:nvPr>
        </p:nvSpPr>
        <p:spPr/>
        <p:txBody>
          <a:bodyPr/>
          <a:lstStyle/>
          <a:p>
            <a:fld id="{F1BD07AF-B583-43A7-9528-5E7E7721E9F8}" type="slidenum">
              <a:rPr lang="en-US" smtClean="0"/>
              <a:pPr/>
              <a:t>13</a:t>
            </a:fld>
            <a:endParaRPr lang="en-US"/>
          </a:p>
        </p:txBody>
      </p:sp>
    </p:spTree>
    <p:extLst>
      <p:ext uri="{BB962C8B-B14F-4D97-AF65-F5344CB8AC3E}">
        <p14:creationId xmlns:p14="http://schemas.microsoft.com/office/powerpoint/2010/main" val="8360919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1BD07AF-B583-43A7-9528-5E7E7721E9F8}" type="slidenum">
              <a:rPr lang="en-US" smtClean="0"/>
              <a:pPr/>
              <a:t>14</a:t>
            </a:fld>
            <a:endParaRPr lang="en-US"/>
          </a:p>
        </p:txBody>
      </p:sp>
    </p:spTree>
    <p:extLst>
      <p:ext uri="{BB962C8B-B14F-4D97-AF65-F5344CB8AC3E}">
        <p14:creationId xmlns:p14="http://schemas.microsoft.com/office/powerpoint/2010/main" val="221584523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1BD07AF-B583-43A7-9528-5E7E7721E9F8}" type="slidenum">
              <a:rPr lang="en-US" smtClean="0"/>
              <a:pPr/>
              <a:t>15</a:t>
            </a:fld>
            <a:endParaRPr lang="en-US"/>
          </a:p>
        </p:txBody>
      </p:sp>
    </p:spTree>
    <p:extLst>
      <p:ext uri="{BB962C8B-B14F-4D97-AF65-F5344CB8AC3E}">
        <p14:creationId xmlns:p14="http://schemas.microsoft.com/office/powerpoint/2010/main" val="101050144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1BD07AF-B583-43A7-9528-5E7E7721E9F8}" type="slidenum">
              <a:rPr lang="en-US" smtClean="0"/>
              <a:pPr/>
              <a:t>16</a:t>
            </a:fld>
            <a:endParaRPr lang="en-US"/>
          </a:p>
        </p:txBody>
      </p:sp>
    </p:spTree>
    <p:extLst>
      <p:ext uri="{BB962C8B-B14F-4D97-AF65-F5344CB8AC3E}">
        <p14:creationId xmlns:p14="http://schemas.microsoft.com/office/powerpoint/2010/main" val="260211875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Residential</a:t>
            </a:r>
            <a:r>
              <a:rPr lang="en-US" baseline="0" dirty="0" smtClean="0"/>
              <a:t> takes a lot of the action – growth, and then ease of replacements vs. specific commercial needs.</a:t>
            </a:r>
          </a:p>
          <a:p>
            <a:r>
              <a:rPr lang="en-US" baseline="0" dirty="0" smtClean="0"/>
              <a:t>New – all electric</a:t>
            </a:r>
          </a:p>
          <a:p>
            <a:r>
              <a:rPr lang="en-US" baseline="0" dirty="0" smtClean="0"/>
              <a:t>Decreases burden on existing (used to be 1 in 2, now 1 in 3)</a:t>
            </a:r>
            <a:endParaRPr lang="en-US" dirty="0"/>
          </a:p>
        </p:txBody>
      </p:sp>
      <p:sp>
        <p:nvSpPr>
          <p:cNvPr id="4" name="Slide Number Placeholder 3"/>
          <p:cNvSpPr>
            <a:spLocks noGrp="1"/>
          </p:cNvSpPr>
          <p:nvPr>
            <p:ph type="sldNum" sz="quarter" idx="10"/>
          </p:nvPr>
        </p:nvSpPr>
        <p:spPr/>
        <p:txBody>
          <a:bodyPr/>
          <a:lstStyle/>
          <a:p>
            <a:fld id="{F1BD07AF-B583-43A7-9528-5E7E7721E9F8}" type="slidenum">
              <a:rPr lang="en-US" smtClean="0"/>
              <a:pPr/>
              <a:t>17</a:t>
            </a:fld>
            <a:endParaRPr lang="en-US"/>
          </a:p>
        </p:txBody>
      </p:sp>
    </p:spTree>
    <p:extLst>
      <p:ext uri="{BB962C8B-B14F-4D97-AF65-F5344CB8AC3E}">
        <p14:creationId xmlns:p14="http://schemas.microsoft.com/office/powerpoint/2010/main" val="415703082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1BD07AF-B583-43A7-9528-5E7E7721E9F8}" type="slidenum">
              <a:rPr lang="en-US" smtClean="0"/>
              <a:pPr/>
              <a:t>18</a:t>
            </a:fld>
            <a:endParaRPr lang="en-US"/>
          </a:p>
        </p:txBody>
      </p:sp>
    </p:spTree>
    <p:extLst>
      <p:ext uri="{BB962C8B-B14F-4D97-AF65-F5344CB8AC3E}">
        <p14:creationId xmlns:p14="http://schemas.microsoft.com/office/powerpoint/2010/main" val="67944626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1BD07AF-B583-43A7-9528-5E7E7721E9F8}" type="slidenum">
              <a:rPr lang="en-US" smtClean="0">
                <a:solidFill>
                  <a:prstClr val="black"/>
                </a:solidFill>
              </a:rPr>
              <a:pPr/>
              <a:t>19</a:t>
            </a:fld>
            <a:endParaRPr lang="en-US">
              <a:solidFill>
                <a:prstClr val="black"/>
              </a:solidFill>
            </a:endParaRPr>
          </a:p>
        </p:txBody>
      </p:sp>
    </p:spTree>
    <p:extLst>
      <p:ext uri="{BB962C8B-B14F-4D97-AF65-F5344CB8AC3E}">
        <p14:creationId xmlns:p14="http://schemas.microsoft.com/office/powerpoint/2010/main" val="38128500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1BD07AF-B583-43A7-9528-5E7E7721E9F8}" type="slidenum">
              <a:rPr lang="en-US" smtClean="0"/>
              <a:pPr/>
              <a:t>2</a:t>
            </a:fld>
            <a:endParaRPr lang="en-US" dirty="0"/>
          </a:p>
        </p:txBody>
      </p:sp>
    </p:spTree>
    <p:extLst>
      <p:ext uri="{BB962C8B-B14F-4D97-AF65-F5344CB8AC3E}">
        <p14:creationId xmlns:p14="http://schemas.microsoft.com/office/powerpoint/2010/main" val="11185870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1BD07AF-B583-43A7-9528-5E7E7721E9F8}" type="slidenum">
              <a:rPr lang="en-US" smtClean="0"/>
              <a:pPr/>
              <a:t>3</a:t>
            </a:fld>
            <a:endParaRPr lang="en-US" dirty="0"/>
          </a:p>
        </p:txBody>
      </p:sp>
    </p:spTree>
    <p:extLst>
      <p:ext uri="{BB962C8B-B14F-4D97-AF65-F5344CB8AC3E}">
        <p14:creationId xmlns:p14="http://schemas.microsoft.com/office/powerpoint/2010/main" val="11185870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1BD07AF-B583-43A7-9528-5E7E7721E9F8}" type="slidenum">
              <a:rPr lang="en-US" smtClean="0"/>
              <a:pPr/>
              <a:t>4</a:t>
            </a:fld>
            <a:endParaRPr lang="en-US"/>
          </a:p>
        </p:txBody>
      </p:sp>
    </p:spTree>
    <p:extLst>
      <p:ext uri="{BB962C8B-B14F-4D97-AF65-F5344CB8AC3E}">
        <p14:creationId xmlns:p14="http://schemas.microsoft.com/office/powerpoint/2010/main" val="24394870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dirty="0" smtClean="0"/>
              <a:t>Leverage new build</a:t>
            </a:r>
          </a:p>
          <a:p>
            <a:pPr marL="228600" indent="-228600">
              <a:buAutoNum type="arabicPeriod"/>
            </a:pPr>
            <a:r>
              <a:rPr lang="en-US" dirty="0" smtClean="0"/>
              <a:t>Majority of Fort Collins</a:t>
            </a:r>
            <a:r>
              <a:rPr lang="en-US" baseline="0" dirty="0" smtClean="0"/>
              <a:t> residents also work in Fort Collins</a:t>
            </a:r>
            <a:endParaRPr lang="en-US" dirty="0"/>
          </a:p>
        </p:txBody>
      </p:sp>
      <p:sp>
        <p:nvSpPr>
          <p:cNvPr id="4" name="Slide Number Placeholder 3"/>
          <p:cNvSpPr>
            <a:spLocks noGrp="1"/>
          </p:cNvSpPr>
          <p:nvPr>
            <p:ph type="sldNum" sz="quarter" idx="10"/>
          </p:nvPr>
        </p:nvSpPr>
        <p:spPr/>
        <p:txBody>
          <a:bodyPr/>
          <a:lstStyle/>
          <a:p>
            <a:fld id="{F1BD07AF-B583-43A7-9528-5E7E7721E9F8}" type="slidenum">
              <a:rPr lang="en-US" smtClean="0"/>
              <a:pPr/>
              <a:t>5</a:t>
            </a:fld>
            <a:endParaRPr lang="en-US"/>
          </a:p>
        </p:txBody>
      </p:sp>
    </p:spTree>
    <p:extLst>
      <p:ext uri="{BB962C8B-B14F-4D97-AF65-F5344CB8AC3E}">
        <p14:creationId xmlns:p14="http://schemas.microsoft.com/office/powerpoint/2010/main" val="12106106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1BD07AF-B583-43A7-9528-5E7E7721E9F8}" type="slidenum">
              <a:rPr lang="en-US" smtClean="0"/>
              <a:pPr/>
              <a:t>6</a:t>
            </a:fld>
            <a:endParaRPr lang="en-US"/>
          </a:p>
        </p:txBody>
      </p:sp>
    </p:spTree>
    <p:extLst>
      <p:ext uri="{BB962C8B-B14F-4D97-AF65-F5344CB8AC3E}">
        <p14:creationId xmlns:p14="http://schemas.microsoft.com/office/powerpoint/2010/main" val="13840281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Baseline is key. Assume 16,000 already from</a:t>
            </a:r>
            <a:r>
              <a:rPr lang="en-US" baseline="0" dirty="0" smtClean="0"/>
              <a:t> baseline.</a:t>
            </a:r>
          </a:p>
          <a:p>
            <a:r>
              <a:rPr lang="en-US" dirty="0" smtClean="0"/>
              <a:t>2013</a:t>
            </a:r>
            <a:r>
              <a:rPr lang="en-US" baseline="0" dirty="0" smtClean="0"/>
              <a:t> </a:t>
            </a:r>
            <a:r>
              <a:rPr lang="en-US" dirty="0" smtClean="0"/>
              <a:t>Frost and Sullivan study:</a:t>
            </a:r>
            <a:r>
              <a:rPr lang="en-US" baseline="0" dirty="0" smtClean="0"/>
              <a:t> </a:t>
            </a:r>
            <a:r>
              <a:rPr lang="en-US" dirty="0" smtClean="0"/>
              <a:t>Fleets</a:t>
            </a:r>
            <a:r>
              <a:rPr lang="en-US" baseline="0" dirty="0" smtClean="0"/>
              <a:t> account for 50% of EV purchases today nationwide.</a:t>
            </a:r>
            <a:endParaRPr lang="en-US" dirty="0"/>
          </a:p>
        </p:txBody>
      </p:sp>
      <p:sp>
        <p:nvSpPr>
          <p:cNvPr id="4" name="Slide Number Placeholder 3"/>
          <p:cNvSpPr>
            <a:spLocks noGrp="1"/>
          </p:cNvSpPr>
          <p:nvPr>
            <p:ph type="sldNum" sz="quarter" idx="10"/>
          </p:nvPr>
        </p:nvSpPr>
        <p:spPr/>
        <p:txBody>
          <a:bodyPr/>
          <a:lstStyle/>
          <a:p>
            <a:fld id="{F1BD07AF-B583-43A7-9528-5E7E7721E9F8}" type="slidenum">
              <a:rPr lang="en-US" smtClean="0"/>
              <a:pPr/>
              <a:t>7</a:t>
            </a:fld>
            <a:endParaRPr lang="en-US"/>
          </a:p>
        </p:txBody>
      </p:sp>
    </p:spTree>
    <p:extLst>
      <p:ext uri="{BB962C8B-B14F-4D97-AF65-F5344CB8AC3E}">
        <p14:creationId xmlns:p14="http://schemas.microsoft.com/office/powerpoint/2010/main" val="34949383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1BD07AF-B583-43A7-9528-5E7E7721E9F8}" type="slidenum">
              <a:rPr lang="en-US" smtClean="0"/>
              <a:pPr/>
              <a:t>8</a:t>
            </a:fld>
            <a:endParaRPr lang="en-US"/>
          </a:p>
        </p:txBody>
      </p:sp>
    </p:spTree>
    <p:extLst>
      <p:ext uri="{BB962C8B-B14F-4D97-AF65-F5344CB8AC3E}">
        <p14:creationId xmlns:p14="http://schemas.microsoft.com/office/powerpoint/2010/main" val="26057240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1BD07AF-B583-43A7-9528-5E7E7721E9F8}" type="slidenum">
              <a:rPr lang="en-US" smtClean="0"/>
              <a:pPr/>
              <a:t>9</a:t>
            </a:fld>
            <a:endParaRPr lang="en-US"/>
          </a:p>
        </p:txBody>
      </p:sp>
    </p:spTree>
    <p:extLst>
      <p:ext uri="{BB962C8B-B14F-4D97-AF65-F5344CB8AC3E}">
        <p14:creationId xmlns:p14="http://schemas.microsoft.com/office/powerpoint/2010/main" val="33632595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 Id="rId3" Type="http://schemas.openxmlformats.org/officeDocument/2006/relationships/image" Target="../media/image6.emf"/></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 Id="rId3" Type="http://schemas.openxmlformats.org/officeDocument/2006/relationships/image" Target="../media/image7.emf"/></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 Id="rId3" Type="http://schemas.openxmlformats.org/officeDocument/2006/relationships/image" Target="../media/image8.emf"/></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png"/><Relationship Id="rId3" Type="http://schemas.openxmlformats.org/officeDocument/2006/relationships/image" Target="../media/image4.emf"/></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png"/><Relationship Id="rId3" Type="http://schemas.openxmlformats.org/officeDocument/2006/relationships/image" Target="../media/image5.emf"/></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png"/><Relationship Id="rId3" Type="http://schemas.openxmlformats.org/officeDocument/2006/relationships/image" Target="../media/image6.emf"/></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png"/><Relationship Id="rId3" Type="http://schemas.openxmlformats.org/officeDocument/2006/relationships/image" Target="../media/image7.emf"/></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png"/><Relationship Id="rId3" Type="http://schemas.openxmlformats.org/officeDocument/2006/relationships/image" Target="../media/image8.emf"/></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4.emf"/></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5.emf"/></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3.png"/><Relationship Id="rId3" Type="http://schemas.openxmlformats.org/officeDocument/2006/relationships/image" Target="../media/image4.emf"/></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3.png"/><Relationship Id="rId3" Type="http://schemas.openxmlformats.org/officeDocument/2006/relationships/image" Target="../media/image5.emf"/></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3.png"/><Relationship Id="rId3" Type="http://schemas.openxmlformats.org/officeDocument/2006/relationships/image" Target="../media/image6.emf"/></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3.png"/><Relationship Id="rId3" Type="http://schemas.openxmlformats.org/officeDocument/2006/relationships/image" Target="../media/image7.emf"/></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3.png"/><Relationship Id="rId3" Type="http://schemas.openxmlformats.org/officeDocument/2006/relationships/image" Target="../media/image8.emf"/></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6.emf"/></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3.png"/><Relationship Id="rId3" Type="http://schemas.openxmlformats.org/officeDocument/2006/relationships/image" Target="../media/image4.emf"/></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3.png"/><Relationship Id="rId3" Type="http://schemas.openxmlformats.org/officeDocument/2006/relationships/image" Target="../media/image5.emf"/></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3.png"/><Relationship Id="rId3" Type="http://schemas.openxmlformats.org/officeDocument/2006/relationships/image" Target="../media/image6.emf"/></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3.png"/><Relationship Id="rId3" Type="http://schemas.openxmlformats.org/officeDocument/2006/relationships/image" Target="../media/image7.emf"/></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3.png"/><Relationship Id="rId3" Type="http://schemas.openxmlformats.org/officeDocument/2006/relationships/image" Target="../media/image8.emf"/></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7.emf"/></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8.emf"/></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 Id="rId3" Type="http://schemas.openxmlformats.org/officeDocument/2006/relationships/image" Target="../media/image4.emf"/></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 Id="rId3" Type="http://schemas.openxmlformats.org/officeDocument/2006/relationships/image" Target="../media/image5.emf"/></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
        <p:nvSpPr>
          <p:cNvPr id="3" name="Text Placeholder 15"/>
          <p:cNvSpPr>
            <a:spLocks noGrp="1"/>
          </p:cNvSpPr>
          <p:nvPr>
            <p:ph type="body" sz="quarter" idx="13" hasCustomPrompt="1"/>
          </p:nvPr>
        </p:nvSpPr>
        <p:spPr>
          <a:xfrm>
            <a:off x="640080" y="9131298"/>
            <a:ext cx="4773930" cy="229554"/>
          </a:xfrm>
        </p:spPr>
        <p:txBody>
          <a:bodyPr lIns="0" tIns="0" rIns="0"/>
          <a:lstStyle>
            <a:lvl1pPr marL="0" indent="0">
              <a:buNone/>
              <a:defRPr lang="en-US" sz="1300" kern="1200" dirty="0" smtClean="0">
                <a:solidFill>
                  <a:schemeClr val="bg1">
                    <a:lumMod val="50000"/>
                  </a:schemeClr>
                </a:solidFill>
                <a:latin typeface="Helvetica"/>
                <a:ea typeface="ＭＳ Ｐゴシック" charset="-128"/>
                <a:cs typeface="Helvetica Neue"/>
              </a:defRPr>
            </a:lvl1pPr>
          </a:lstStyle>
          <a:p>
            <a:pPr lvl="0"/>
            <a:r>
              <a:rPr lang="en-US" dirty="0" smtClean="0"/>
              <a:t>FOR INTERNAL REVIEW</a:t>
            </a:r>
          </a:p>
        </p:txBody>
      </p:sp>
      <p:sp>
        <p:nvSpPr>
          <p:cNvPr id="4" name="Slide Number Placeholder 5"/>
          <p:cNvSpPr>
            <a:spLocks noGrp="1"/>
          </p:cNvSpPr>
          <p:nvPr>
            <p:ph type="sldNum" sz="quarter" idx="12"/>
          </p:nvPr>
        </p:nvSpPr>
        <p:spPr>
          <a:xfrm>
            <a:off x="11928697" y="9131297"/>
            <a:ext cx="655319" cy="339408"/>
          </a:xfrm>
          <a:prstGeom prst="rect">
            <a:avLst/>
          </a:prstGeom>
        </p:spPr>
        <p:txBody>
          <a:bodyPr lIns="128016" tIns="64008" rIns="128016" bIns="64008"/>
          <a:lstStyle>
            <a:lvl1pPr algn="r">
              <a:defRPr sz="1300">
                <a:solidFill>
                  <a:schemeClr val="tx1">
                    <a:lumMod val="75000"/>
                    <a:lumOff val="25000"/>
                  </a:schemeClr>
                </a:solidFill>
                <a:latin typeface="Helvetica"/>
                <a:cs typeface="Helvetica"/>
              </a:defRPr>
            </a:lvl1pPr>
          </a:lstStyle>
          <a:p>
            <a:fld id="{9A790FB6-828C-42B7-8DB6-4BAD25C042CC}" type="slidenum">
              <a:rPr lang="en-US" smtClean="0"/>
              <a:pPr/>
              <a:t>‹#›</a:t>
            </a:fld>
            <a:endParaRPr lang="en-US" dirty="0"/>
          </a:p>
        </p:txBody>
      </p:sp>
    </p:spTree>
    <p:extLst>
      <p:ext uri="{BB962C8B-B14F-4D97-AF65-F5344CB8AC3E}">
        <p14:creationId xmlns:p14="http://schemas.microsoft.com/office/powerpoint/2010/main" val="132618311"/>
      </p:ext>
    </p:extLst>
  </p:cSld>
  <p:clrMapOvr>
    <a:masterClrMapping/>
  </p:clrMapOvr>
  <p:timing>
    <p:tnLst>
      <p:par>
        <p:cTn xmlns:p14="http://schemas.microsoft.com/office/powerpoint/2010/mai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ransportation Template">
    <p:spTree>
      <p:nvGrpSpPr>
        <p:cNvPr id="1" name=""/>
        <p:cNvGrpSpPr/>
        <p:nvPr/>
      </p:nvGrpSpPr>
      <p:grpSpPr>
        <a:xfrm>
          <a:off x="0" y="0"/>
          <a:ext cx="0" cy="0"/>
          <a:chOff x="0" y="0"/>
          <a:chExt cx="0" cy="0"/>
        </a:xfrm>
      </p:grpSpPr>
      <p:sp>
        <p:nvSpPr>
          <p:cNvPr id="4" name="Rectangle 3"/>
          <p:cNvSpPr/>
          <p:nvPr userDrawn="1"/>
        </p:nvSpPr>
        <p:spPr>
          <a:xfrm>
            <a:off x="1" y="433986"/>
            <a:ext cx="12912725" cy="1157157"/>
          </a:xfrm>
          <a:prstGeom prst="rect">
            <a:avLst/>
          </a:prstGeom>
          <a:solidFill>
            <a:srgbClr val="68B643"/>
          </a:solidFill>
          <a:ln>
            <a:noFill/>
          </a:ln>
        </p:spPr>
        <p:style>
          <a:lnRef idx="2">
            <a:schemeClr val="accent1">
              <a:shade val="50000"/>
            </a:schemeClr>
          </a:lnRef>
          <a:fillRef idx="1">
            <a:schemeClr val="accent1"/>
          </a:fillRef>
          <a:effectRef idx="0">
            <a:schemeClr val="accent1"/>
          </a:effectRef>
          <a:fontRef idx="minor">
            <a:schemeClr val="lt1"/>
          </a:fontRef>
        </p:style>
        <p:txBody>
          <a:bodyPr lIns="128016" tIns="64008" rIns="128016" bIns="64008" anchor="ctr"/>
          <a:lstStyle/>
          <a:p>
            <a:pPr algn="ctr" fontAlgn="auto">
              <a:spcBef>
                <a:spcPts val="0"/>
              </a:spcBef>
              <a:spcAft>
                <a:spcPts val="0"/>
              </a:spcAft>
              <a:defRPr/>
            </a:pPr>
            <a:endParaRPr lang="en-US">
              <a:solidFill>
                <a:prstClr val="white"/>
              </a:solidFill>
              <a:latin typeface="Verdana"/>
            </a:endParaRPr>
          </a:p>
        </p:txBody>
      </p:sp>
      <p:sp>
        <p:nvSpPr>
          <p:cNvPr id="3" name="Content Placeholder 2"/>
          <p:cNvSpPr>
            <a:spLocks noGrp="1"/>
          </p:cNvSpPr>
          <p:nvPr>
            <p:ph idx="1"/>
          </p:nvPr>
        </p:nvSpPr>
        <p:spPr/>
        <p:txBody>
          <a:bodyPr/>
          <a:lstStyle>
            <a:lvl1pPr>
              <a:defRPr>
                <a:latin typeface="Helvetica"/>
              </a:defRPr>
            </a:lvl1pPr>
            <a:lvl2pPr>
              <a:defRPr>
                <a:latin typeface="Helvetica"/>
              </a:defRPr>
            </a:lvl2pPr>
            <a:lvl3pPr>
              <a:defRPr>
                <a:latin typeface="Helvetica"/>
              </a:defRPr>
            </a:lvl3pPr>
            <a:lvl4pPr>
              <a:defRPr>
                <a:latin typeface="Helvetica"/>
              </a:defRPr>
            </a:lvl4pPr>
            <a:lvl5pPr>
              <a:defRPr>
                <a:latin typeface="Helvetica"/>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8" name="Picture 7" descr="Sunburst.png"/>
          <p:cNvPicPr>
            <a:picLocks noChangeAspect="1"/>
          </p:cNvPicPr>
          <p:nvPr userDrawn="1"/>
        </p:nvPicPr>
        <p:blipFill>
          <a:blip r:embed="rId2" cstate="email">
            <a:alphaModFix amt="44000"/>
            <a:extLst>
              <a:ext uri="{28A0092B-C50C-407E-A947-70E740481C1C}">
                <a14:useLocalDpi xmlns:a14="http://schemas.microsoft.com/office/drawing/2010/main"/>
              </a:ext>
            </a:extLst>
          </a:blip>
          <a:stretch>
            <a:fillRect/>
          </a:stretch>
        </p:blipFill>
        <p:spPr>
          <a:xfrm>
            <a:off x="9311205" y="6709811"/>
            <a:ext cx="3183915" cy="2387459"/>
          </a:xfrm>
          <a:prstGeom prst="rect">
            <a:avLst/>
          </a:prstGeom>
        </p:spPr>
      </p:pic>
      <p:pic>
        <p:nvPicPr>
          <p:cNvPr id="11" name="Picture 10" descr="Sunburst.png"/>
          <p:cNvPicPr>
            <a:picLocks noChangeAspect="1"/>
          </p:cNvPicPr>
          <p:nvPr userDrawn="1"/>
        </p:nvPicPr>
        <p:blipFill>
          <a:blip r:embed="rId2" cstate="email">
            <a:alphaModFix amt="82000"/>
            <a:extLst>
              <a:ext uri="{28A0092B-C50C-407E-A947-70E740481C1C}">
                <a14:useLocalDpi xmlns:a14="http://schemas.microsoft.com/office/drawing/2010/main"/>
              </a:ext>
            </a:extLst>
          </a:blip>
          <a:stretch>
            <a:fillRect/>
          </a:stretch>
        </p:blipFill>
        <p:spPr>
          <a:xfrm>
            <a:off x="-1971013" y="-183144"/>
            <a:ext cx="3183915" cy="2387459"/>
          </a:xfrm>
          <a:prstGeom prst="rect">
            <a:avLst/>
          </a:prstGeom>
        </p:spPr>
      </p:pic>
      <p:pic>
        <p:nvPicPr>
          <p:cNvPr id="10" name="Picture 9"/>
          <p:cNvPicPr>
            <a:picLocks noChangeAspect="1"/>
          </p:cNvPicPr>
          <p:nvPr userDrawn="1"/>
        </p:nvPicPr>
        <p:blipFill>
          <a:blip r:embed="rId3"/>
          <a:stretch>
            <a:fillRect/>
          </a:stretch>
        </p:blipFill>
        <p:spPr>
          <a:xfrm>
            <a:off x="-203200" y="178853"/>
            <a:ext cx="12801600" cy="255132"/>
          </a:xfrm>
          <a:prstGeom prst="rect">
            <a:avLst/>
          </a:prstGeom>
        </p:spPr>
      </p:pic>
      <p:sp>
        <p:nvSpPr>
          <p:cNvPr id="12" name="Title 1"/>
          <p:cNvSpPr>
            <a:spLocks noGrp="1"/>
          </p:cNvSpPr>
          <p:nvPr>
            <p:ph type="title" hasCustomPrompt="1"/>
          </p:nvPr>
        </p:nvSpPr>
        <p:spPr>
          <a:xfrm>
            <a:off x="522941" y="444732"/>
            <a:ext cx="11972178" cy="1146411"/>
          </a:xfrm>
        </p:spPr>
        <p:txBody>
          <a:bodyPr>
            <a:noAutofit/>
          </a:bodyPr>
          <a:lstStyle>
            <a:lvl1pPr algn="l">
              <a:lnSpc>
                <a:spcPct val="100000"/>
              </a:lnSpc>
              <a:defRPr sz="3600" b="0" i="0" kern="1300" cap="all" spc="0">
                <a:ln>
                  <a:noFill/>
                </a:ln>
                <a:solidFill>
                  <a:schemeClr val="bg1"/>
                </a:solidFill>
                <a:latin typeface="Helvetica Light"/>
              </a:defRPr>
            </a:lvl1pPr>
          </a:lstStyle>
          <a:p>
            <a:r>
              <a:rPr lang="en-US" dirty="0" smtClean="0"/>
              <a:t>click to edit master title style</a:t>
            </a:r>
            <a:endParaRPr lang="en-US" dirty="0"/>
          </a:p>
        </p:txBody>
      </p:sp>
      <p:sp>
        <p:nvSpPr>
          <p:cNvPr id="15" name="Slide Number Placeholder 5"/>
          <p:cNvSpPr>
            <a:spLocks noGrp="1"/>
          </p:cNvSpPr>
          <p:nvPr>
            <p:ph type="sldNum" sz="quarter" idx="12"/>
          </p:nvPr>
        </p:nvSpPr>
        <p:spPr>
          <a:xfrm>
            <a:off x="11928697" y="9131297"/>
            <a:ext cx="655319" cy="339408"/>
          </a:xfrm>
          <a:prstGeom prst="rect">
            <a:avLst/>
          </a:prstGeom>
        </p:spPr>
        <p:txBody>
          <a:bodyPr lIns="128016" tIns="64008" rIns="128016" bIns="64008"/>
          <a:lstStyle>
            <a:lvl1pPr algn="r">
              <a:defRPr sz="1300">
                <a:solidFill>
                  <a:schemeClr val="tx1">
                    <a:lumMod val="75000"/>
                    <a:lumOff val="25000"/>
                  </a:schemeClr>
                </a:solidFill>
                <a:latin typeface="Helvetica"/>
                <a:cs typeface="Helvetica"/>
              </a:defRPr>
            </a:lvl1pPr>
          </a:lstStyle>
          <a:p>
            <a:fld id="{9A790FB6-828C-42B7-8DB6-4BAD25C042CC}" type="slidenum">
              <a:rPr lang="en-US" smtClean="0">
                <a:solidFill>
                  <a:srgbClr val="262626">
                    <a:lumMod val="75000"/>
                    <a:lumOff val="25000"/>
                  </a:srgbClr>
                </a:solidFill>
              </a:rPr>
              <a:pPr/>
              <a:t>‹#›</a:t>
            </a:fld>
            <a:endParaRPr lang="en-US" dirty="0">
              <a:solidFill>
                <a:srgbClr val="262626">
                  <a:lumMod val="75000"/>
                  <a:lumOff val="25000"/>
                </a:srgbClr>
              </a:solidFill>
            </a:endParaRPr>
          </a:p>
        </p:txBody>
      </p:sp>
      <p:sp>
        <p:nvSpPr>
          <p:cNvPr id="17" name="Text Placeholder 15"/>
          <p:cNvSpPr>
            <a:spLocks noGrp="1"/>
          </p:cNvSpPr>
          <p:nvPr>
            <p:ph type="body" sz="quarter" idx="13" hasCustomPrompt="1"/>
          </p:nvPr>
        </p:nvSpPr>
        <p:spPr>
          <a:xfrm>
            <a:off x="640080" y="9131298"/>
            <a:ext cx="4773930" cy="229554"/>
          </a:xfrm>
        </p:spPr>
        <p:txBody>
          <a:bodyPr lIns="0" tIns="0" rIns="0"/>
          <a:lstStyle>
            <a:lvl1pPr marL="0" indent="0">
              <a:buNone/>
              <a:defRPr lang="en-US" sz="1300" kern="1200" dirty="0" smtClean="0">
                <a:solidFill>
                  <a:schemeClr val="bg1">
                    <a:lumMod val="50000"/>
                  </a:schemeClr>
                </a:solidFill>
                <a:latin typeface="Helvetica"/>
                <a:ea typeface="ＭＳ Ｐゴシック" charset="-128"/>
                <a:cs typeface="Helvetica Neue"/>
              </a:defRPr>
            </a:lvl1pPr>
          </a:lstStyle>
          <a:p>
            <a:pPr lvl="0"/>
            <a:r>
              <a:rPr lang="en-US" dirty="0" smtClean="0"/>
              <a:t>Footer/Source Text: Placeholder</a:t>
            </a:r>
          </a:p>
        </p:txBody>
      </p:sp>
    </p:spTree>
    <p:extLst>
      <p:ext uri="{BB962C8B-B14F-4D97-AF65-F5344CB8AC3E}">
        <p14:creationId xmlns:p14="http://schemas.microsoft.com/office/powerpoint/2010/main" val="561255322"/>
      </p:ext>
    </p:extLst>
  </p:cSld>
  <p:clrMapOvr>
    <a:masterClrMapping/>
  </p:clrMapOvr>
  <p:timing>
    <p:tnLst>
      <p:par>
        <p:cTn xmlns:p14="http://schemas.microsoft.com/office/powerpoint/2010/mai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Industry Template">
    <p:spTree>
      <p:nvGrpSpPr>
        <p:cNvPr id="1" name=""/>
        <p:cNvGrpSpPr/>
        <p:nvPr/>
      </p:nvGrpSpPr>
      <p:grpSpPr>
        <a:xfrm>
          <a:off x="0" y="0"/>
          <a:ext cx="0" cy="0"/>
          <a:chOff x="0" y="0"/>
          <a:chExt cx="0" cy="0"/>
        </a:xfrm>
      </p:grpSpPr>
      <p:sp>
        <p:nvSpPr>
          <p:cNvPr id="4" name="Rectangle 3"/>
          <p:cNvSpPr/>
          <p:nvPr userDrawn="1"/>
        </p:nvSpPr>
        <p:spPr>
          <a:xfrm>
            <a:off x="1" y="433986"/>
            <a:ext cx="12912725" cy="1157157"/>
          </a:xfrm>
          <a:prstGeom prst="rect">
            <a:avLst/>
          </a:prstGeom>
          <a:solidFill>
            <a:srgbClr val="E21D30"/>
          </a:solidFill>
          <a:ln>
            <a:noFill/>
          </a:ln>
        </p:spPr>
        <p:style>
          <a:lnRef idx="2">
            <a:schemeClr val="accent1">
              <a:shade val="50000"/>
            </a:schemeClr>
          </a:lnRef>
          <a:fillRef idx="1">
            <a:schemeClr val="accent1"/>
          </a:fillRef>
          <a:effectRef idx="0">
            <a:schemeClr val="accent1"/>
          </a:effectRef>
          <a:fontRef idx="minor">
            <a:schemeClr val="lt1"/>
          </a:fontRef>
        </p:style>
        <p:txBody>
          <a:bodyPr lIns="128016" tIns="64008" rIns="128016" bIns="64008" anchor="ctr"/>
          <a:lstStyle/>
          <a:p>
            <a:pPr algn="ctr" fontAlgn="auto">
              <a:spcBef>
                <a:spcPts val="0"/>
              </a:spcBef>
              <a:spcAft>
                <a:spcPts val="0"/>
              </a:spcAft>
              <a:defRPr/>
            </a:pPr>
            <a:endParaRPr lang="en-US">
              <a:solidFill>
                <a:prstClr val="white"/>
              </a:solidFill>
              <a:latin typeface="Verdana"/>
            </a:endParaRPr>
          </a:p>
        </p:txBody>
      </p:sp>
      <p:sp>
        <p:nvSpPr>
          <p:cNvPr id="3" name="Content Placeholder 2"/>
          <p:cNvSpPr>
            <a:spLocks noGrp="1"/>
          </p:cNvSpPr>
          <p:nvPr>
            <p:ph idx="1"/>
          </p:nvPr>
        </p:nvSpPr>
        <p:spPr/>
        <p:txBody>
          <a:bodyPr/>
          <a:lstStyle>
            <a:lvl1pPr>
              <a:defRPr>
                <a:latin typeface="Helvetica"/>
              </a:defRPr>
            </a:lvl1pPr>
            <a:lvl2pPr>
              <a:defRPr>
                <a:latin typeface="Helvetica"/>
              </a:defRPr>
            </a:lvl2pPr>
            <a:lvl3pPr>
              <a:defRPr>
                <a:latin typeface="Helvetica"/>
              </a:defRPr>
            </a:lvl3pPr>
            <a:lvl4pPr>
              <a:defRPr>
                <a:latin typeface="Helvetica"/>
              </a:defRPr>
            </a:lvl4pPr>
            <a:lvl5pPr>
              <a:defRPr>
                <a:latin typeface="Helvetica"/>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8" name="Picture 7" descr="Sunburst.png"/>
          <p:cNvPicPr>
            <a:picLocks noChangeAspect="1"/>
          </p:cNvPicPr>
          <p:nvPr userDrawn="1"/>
        </p:nvPicPr>
        <p:blipFill>
          <a:blip r:embed="rId2" cstate="email">
            <a:alphaModFix amt="44000"/>
            <a:extLst>
              <a:ext uri="{28A0092B-C50C-407E-A947-70E740481C1C}">
                <a14:useLocalDpi xmlns:a14="http://schemas.microsoft.com/office/drawing/2010/main"/>
              </a:ext>
            </a:extLst>
          </a:blip>
          <a:stretch>
            <a:fillRect/>
          </a:stretch>
        </p:blipFill>
        <p:spPr>
          <a:xfrm>
            <a:off x="9311205" y="6709811"/>
            <a:ext cx="3183915" cy="2387459"/>
          </a:xfrm>
          <a:prstGeom prst="rect">
            <a:avLst/>
          </a:prstGeom>
        </p:spPr>
      </p:pic>
      <p:pic>
        <p:nvPicPr>
          <p:cNvPr id="11" name="Picture 10" descr="Sunburst.png"/>
          <p:cNvPicPr>
            <a:picLocks noChangeAspect="1"/>
          </p:cNvPicPr>
          <p:nvPr userDrawn="1"/>
        </p:nvPicPr>
        <p:blipFill>
          <a:blip r:embed="rId2" cstate="email">
            <a:alphaModFix amt="82000"/>
            <a:extLst>
              <a:ext uri="{28A0092B-C50C-407E-A947-70E740481C1C}">
                <a14:useLocalDpi xmlns:a14="http://schemas.microsoft.com/office/drawing/2010/main"/>
              </a:ext>
            </a:extLst>
          </a:blip>
          <a:stretch>
            <a:fillRect/>
          </a:stretch>
        </p:blipFill>
        <p:spPr>
          <a:xfrm>
            <a:off x="-1971013" y="-183144"/>
            <a:ext cx="3183915" cy="2387459"/>
          </a:xfrm>
          <a:prstGeom prst="rect">
            <a:avLst/>
          </a:prstGeom>
        </p:spPr>
      </p:pic>
      <p:pic>
        <p:nvPicPr>
          <p:cNvPr id="2" name="Picture 1"/>
          <p:cNvPicPr>
            <a:picLocks noChangeAspect="1"/>
          </p:cNvPicPr>
          <p:nvPr userDrawn="1"/>
        </p:nvPicPr>
        <p:blipFill>
          <a:blip r:embed="rId3"/>
          <a:stretch>
            <a:fillRect/>
          </a:stretch>
        </p:blipFill>
        <p:spPr>
          <a:xfrm>
            <a:off x="-195580" y="88806"/>
            <a:ext cx="12801600" cy="345178"/>
          </a:xfrm>
          <a:prstGeom prst="rect">
            <a:avLst/>
          </a:prstGeom>
          <a:noFill/>
        </p:spPr>
      </p:pic>
      <p:sp>
        <p:nvSpPr>
          <p:cNvPr id="10" name="Title 1"/>
          <p:cNvSpPr>
            <a:spLocks noGrp="1"/>
          </p:cNvSpPr>
          <p:nvPr>
            <p:ph type="title" hasCustomPrompt="1"/>
          </p:nvPr>
        </p:nvSpPr>
        <p:spPr>
          <a:xfrm>
            <a:off x="522941" y="444732"/>
            <a:ext cx="11972178" cy="1146411"/>
          </a:xfrm>
        </p:spPr>
        <p:txBody>
          <a:bodyPr>
            <a:noAutofit/>
          </a:bodyPr>
          <a:lstStyle>
            <a:lvl1pPr algn="l">
              <a:lnSpc>
                <a:spcPct val="100000"/>
              </a:lnSpc>
              <a:defRPr sz="3600" b="0" i="0" kern="1300" cap="all" spc="0">
                <a:ln>
                  <a:noFill/>
                </a:ln>
                <a:solidFill>
                  <a:schemeClr val="bg1"/>
                </a:solidFill>
                <a:latin typeface="Helvetica Light"/>
              </a:defRPr>
            </a:lvl1pPr>
          </a:lstStyle>
          <a:p>
            <a:r>
              <a:rPr lang="en-US" dirty="0" smtClean="0"/>
              <a:t>click to edit master title style</a:t>
            </a:r>
            <a:endParaRPr lang="en-US" dirty="0"/>
          </a:p>
        </p:txBody>
      </p:sp>
      <p:sp>
        <p:nvSpPr>
          <p:cNvPr id="13" name="Slide Number Placeholder 5"/>
          <p:cNvSpPr>
            <a:spLocks noGrp="1"/>
          </p:cNvSpPr>
          <p:nvPr>
            <p:ph type="sldNum" sz="quarter" idx="12"/>
          </p:nvPr>
        </p:nvSpPr>
        <p:spPr>
          <a:xfrm>
            <a:off x="11928697" y="9131297"/>
            <a:ext cx="655319" cy="339408"/>
          </a:xfrm>
          <a:prstGeom prst="rect">
            <a:avLst/>
          </a:prstGeom>
        </p:spPr>
        <p:txBody>
          <a:bodyPr lIns="128016" tIns="64008" rIns="128016" bIns="64008"/>
          <a:lstStyle>
            <a:lvl1pPr algn="r">
              <a:defRPr sz="1300">
                <a:solidFill>
                  <a:schemeClr val="tx1">
                    <a:lumMod val="75000"/>
                    <a:lumOff val="25000"/>
                  </a:schemeClr>
                </a:solidFill>
                <a:latin typeface="Helvetica"/>
                <a:cs typeface="Helvetica"/>
              </a:defRPr>
            </a:lvl1pPr>
          </a:lstStyle>
          <a:p>
            <a:fld id="{9A790FB6-828C-42B7-8DB6-4BAD25C042CC}" type="slidenum">
              <a:rPr lang="en-US" smtClean="0">
                <a:solidFill>
                  <a:srgbClr val="262626">
                    <a:lumMod val="75000"/>
                    <a:lumOff val="25000"/>
                  </a:srgbClr>
                </a:solidFill>
              </a:rPr>
              <a:pPr/>
              <a:t>‹#›</a:t>
            </a:fld>
            <a:endParaRPr lang="en-US" dirty="0">
              <a:solidFill>
                <a:srgbClr val="262626">
                  <a:lumMod val="75000"/>
                  <a:lumOff val="25000"/>
                </a:srgbClr>
              </a:solidFill>
            </a:endParaRPr>
          </a:p>
        </p:txBody>
      </p:sp>
      <p:sp>
        <p:nvSpPr>
          <p:cNvPr id="14" name="Text Placeholder 15"/>
          <p:cNvSpPr>
            <a:spLocks noGrp="1"/>
          </p:cNvSpPr>
          <p:nvPr>
            <p:ph type="body" sz="quarter" idx="13" hasCustomPrompt="1"/>
          </p:nvPr>
        </p:nvSpPr>
        <p:spPr>
          <a:xfrm>
            <a:off x="640080" y="9131298"/>
            <a:ext cx="4773930" cy="229554"/>
          </a:xfrm>
        </p:spPr>
        <p:txBody>
          <a:bodyPr lIns="0" tIns="0" rIns="0"/>
          <a:lstStyle>
            <a:lvl1pPr marL="0" indent="0">
              <a:buNone/>
              <a:defRPr lang="en-US" sz="1300" kern="1200" dirty="0" smtClean="0">
                <a:solidFill>
                  <a:schemeClr val="bg1">
                    <a:lumMod val="50000"/>
                  </a:schemeClr>
                </a:solidFill>
                <a:latin typeface="Helvetica"/>
                <a:ea typeface="ＭＳ Ｐゴシック" charset="-128"/>
                <a:cs typeface="Helvetica Neue"/>
              </a:defRPr>
            </a:lvl1pPr>
          </a:lstStyle>
          <a:p>
            <a:pPr lvl="0"/>
            <a:r>
              <a:rPr lang="en-US" dirty="0" smtClean="0"/>
              <a:t>Footer/Source Text: Placeholder</a:t>
            </a:r>
          </a:p>
        </p:txBody>
      </p:sp>
    </p:spTree>
    <p:extLst>
      <p:ext uri="{BB962C8B-B14F-4D97-AF65-F5344CB8AC3E}">
        <p14:creationId xmlns:p14="http://schemas.microsoft.com/office/powerpoint/2010/main" val="4278928745"/>
      </p:ext>
    </p:extLst>
  </p:cSld>
  <p:clrMapOvr>
    <a:masterClrMapping/>
  </p:clrMapOvr>
  <p:timing>
    <p:tnLst>
      <p:par>
        <p:cTn xmlns:p14="http://schemas.microsoft.com/office/powerpoint/2010/mai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Electricity Template">
    <p:spTree>
      <p:nvGrpSpPr>
        <p:cNvPr id="1" name=""/>
        <p:cNvGrpSpPr/>
        <p:nvPr/>
      </p:nvGrpSpPr>
      <p:grpSpPr>
        <a:xfrm>
          <a:off x="0" y="0"/>
          <a:ext cx="0" cy="0"/>
          <a:chOff x="0" y="0"/>
          <a:chExt cx="0" cy="0"/>
        </a:xfrm>
      </p:grpSpPr>
      <p:sp>
        <p:nvSpPr>
          <p:cNvPr id="4" name="Rectangle 3"/>
          <p:cNvSpPr/>
          <p:nvPr userDrawn="1"/>
        </p:nvSpPr>
        <p:spPr>
          <a:xfrm>
            <a:off x="1" y="433986"/>
            <a:ext cx="12912725" cy="1157157"/>
          </a:xfrm>
          <a:prstGeom prst="rect">
            <a:avLst/>
          </a:prstGeom>
          <a:solidFill>
            <a:srgbClr val="E69424"/>
          </a:solidFill>
          <a:ln>
            <a:noFill/>
          </a:ln>
        </p:spPr>
        <p:style>
          <a:lnRef idx="2">
            <a:schemeClr val="accent1">
              <a:shade val="50000"/>
            </a:schemeClr>
          </a:lnRef>
          <a:fillRef idx="1">
            <a:schemeClr val="accent1"/>
          </a:fillRef>
          <a:effectRef idx="0">
            <a:schemeClr val="accent1"/>
          </a:effectRef>
          <a:fontRef idx="minor">
            <a:schemeClr val="lt1"/>
          </a:fontRef>
        </p:style>
        <p:txBody>
          <a:bodyPr lIns="128016" tIns="64008" rIns="128016" bIns="64008" anchor="ctr"/>
          <a:lstStyle/>
          <a:p>
            <a:pPr algn="ctr" fontAlgn="auto">
              <a:spcBef>
                <a:spcPts val="0"/>
              </a:spcBef>
              <a:spcAft>
                <a:spcPts val="0"/>
              </a:spcAft>
              <a:defRPr/>
            </a:pPr>
            <a:endParaRPr lang="en-US">
              <a:solidFill>
                <a:prstClr val="white"/>
              </a:solidFill>
              <a:latin typeface="Verdana"/>
            </a:endParaRPr>
          </a:p>
        </p:txBody>
      </p:sp>
      <p:sp>
        <p:nvSpPr>
          <p:cNvPr id="3" name="Content Placeholder 2"/>
          <p:cNvSpPr>
            <a:spLocks noGrp="1"/>
          </p:cNvSpPr>
          <p:nvPr>
            <p:ph idx="1"/>
          </p:nvPr>
        </p:nvSpPr>
        <p:spPr/>
        <p:txBody>
          <a:bodyPr/>
          <a:lstStyle>
            <a:lvl1pPr>
              <a:defRPr>
                <a:latin typeface="Helvetica"/>
              </a:defRPr>
            </a:lvl1pPr>
            <a:lvl2pPr>
              <a:defRPr>
                <a:latin typeface="Helvetica"/>
              </a:defRPr>
            </a:lvl2pPr>
            <a:lvl3pPr>
              <a:defRPr>
                <a:latin typeface="Helvetica"/>
              </a:defRPr>
            </a:lvl3pPr>
            <a:lvl4pPr>
              <a:defRPr>
                <a:latin typeface="Helvetica"/>
              </a:defRPr>
            </a:lvl4pPr>
            <a:lvl5pPr>
              <a:defRPr>
                <a:latin typeface="Helvetica"/>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8" name="Picture 7" descr="Sunburst.png"/>
          <p:cNvPicPr>
            <a:picLocks noChangeAspect="1"/>
          </p:cNvPicPr>
          <p:nvPr userDrawn="1"/>
        </p:nvPicPr>
        <p:blipFill>
          <a:blip r:embed="rId2" cstate="email">
            <a:alphaModFix amt="44000"/>
            <a:extLst>
              <a:ext uri="{28A0092B-C50C-407E-A947-70E740481C1C}">
                <a14:useLocalDpi xmlns:a14="http://schemas.microsoft.com/office/drawing/2010/main"/>
              </a:ext>
            </a:extLst>
          </a:blip>
          <a:stretch>
            <a:fillRect/>
          </a:stretch>
        </p:blipFill>
        <p:spPr>
          <a:xfrm>
            <a:off x="9311205" y="6709811"/>
            <a:ext cx="3183915" cy="2387459"/>
          </a:xfrm>
          <a:prstGeom prst="rect">
            <a:avLst/>
          </a:prstGeom>
        </p:spPr>
      </p:pic>
      <p:pic>
        <p:nvPicPr>
          <p:cNvPr id="11" name="Picture 10" descr="Sunburst.png"/>
          <p:cNvPicPr>
            <a:picLocks noChangeAspect="1"/>
          </p:cNvPicPr>
          <p:nvPr userDrawn="1"/>
        </p:nvPicPr>
        <p:blipFill>
          <a:blip r:embed="rId2" cstate="email">
            <a:alphaModFix amt="82000"/>
            <a:extLst>
              <a:ext uri="{28A0092B-C50C-407E-A947-70E740481C1C}">
                <a14:useLocalDpi xmlns:a14="http://schemas.microsoft.com/office/drawing/2010/main"/>
              </a:ext>
            </a:extLst>
          </a:blip>
          <a:stretch>
            <a:fillRect/>
          </a:stretch>
        </p:blipFill>
        <p:spPr>
          <a:xfrm>
            <a:off x="-1971013" y="-183144"/>
            <a:ext cx="3183915" cy="2387459"/>
          </a:xfrm>
          <a:prstGeom prst="rect">
            <a:avLst/>
          </a:prstGeom>
        </p:spPr>
      </p:pic>
      <p:pic>
        <p:nvPicPr>
          <p:cNvPr id="10" name="Picture 9"/>
          <p:cNvPicPr>
            <a:picLocks noChangeAspect="1"/>
          </p:cNvPicPr>
          <p:nvPr userDrawn="1"/>
        </p:nvPicPr>
        <p:blipFill>
          <a:blip r:embed="rId3"/>
          <a:stretch>
            <a:fillRect/>
          </a:stretch>
        </p:blipFill>
        <p:spPr>
          <a:xfrm>
            <a:off x="0" y="1"/>
            <a:ext cx="12801600" cy="430681"/>
          </a:xfrm>
          <a:prstGeom prst="rect">
            <a:avLst/>
          </a:prstGeom>
          <a:noFill/>
        </p:spPr>
      </p:pic>
      <p:sp>
        <p:nvSpPr>
          <p:cNvPr id="12" name="Title 1"/>
          <p:cNvSpPr>
            <a:spLocks noGrp="1"/>
          </p:cNvSpPr>
          <p:nvPr>
            <p:ph type="title" hasCustomPrompt="1"/>
          </p:nvPr>
        </p:nvSpPr>
        <p:spPr>
          <a:xfrm>
            <a:off x="522941" y="444732"/>
            <a:ext cx="11972178" cy="1146411"/>
          </a:xfrm>
        </p:spPr>
        <p:txBody>
          <a:bodyPr>
            <a:noAutofit/>
          </a:bodyPr>
          <a:lstStyle>
            <a:lvl1pPr algn="l">
              <a:lnSpc>
                <a:spcPct val="100000"/>
              </a:lnSpc>
              <a:defRPr sz="3600" b="0" i="0" kern="1300" cap="all" spc="0">
                <a:ln>
                  <a:noFill/>
                </a:ln>
                <a:solidFill>
                  <a:schemeClr val="bg1"/>
                </a:solidFill>
                <a:latin typeface="Helvetica Light"/>
              </a:defRPr>
            </a:lvl1pPr>
          </a:lstStyle>
          <a:p>
            <a:r>
              <a:rPr lang="en-US" dirty="0" smtClean="0"/>
              <a:t>click to edit master title style</a:t>
            </a:r>
            <a:endParaRPr lang="en-US" dirty="0"/>
          </a:p>
        </p:txBody>
      </p:sp>
      <p:sp>
        <p:nvSpPr>
          <p:cNvPr id="14" name="Slide Number Placeholder 5"/>
          <p:cNvSpPr>
            <a:spLocks noGrp="1"/>
          </p:cNvSpPr>
          <p:nvPr>
            <p:ph type="sldNum" sz="quarter" idx="12"/>
          </p:nvPr>
        </p:nvSpPr>
        <p:spPr>
          <a:xfrm>
            <a:off x="11928697" y="9055100"/>
            <a:ext cx="655319" cy="339408"/>
          </a:xfrm>
          <a:prstGeom prst="rect">
            <a:avLst/>
          </a:prstGeom>
        </p:spPr>
        <p:txBody>
          <a:bodyPr lIns="128016" tIns="64008" rIns="128016" bIns="64008"/>
          <a:lstStyle>
            <a:lvl1pPr algn="r">
              <a:defRPr sz="1300">
                <a:solidFill>
                  <a:schemeClr val="tx1">
                    <a:lumMod val="75000"/>
                    <a:lumOff val="25000"/>
                  </a:schemeClr>
                </a:solidFill>
                <a:latin typeface="Helvetica"/>
                <a:cs typeface="Helvetica"/>
              </a:defRPr>
            </a:lvl1pPr>
          </a:lstStyle>
          <a:p>
            <a:fld id="{9A790FB6-828C-42B7-8DB6-4BAD25C042CC}" type="slidenum">
              <a:rPr lang="en-US" smtClean="0">
                <a:solidFill>
                  <a:srgbClr val="262626">
                    <a:lumMod val="75000"/>
                    <a:lumOff val="25000"/>
                  </a:srgbClr>
                </a:solidFill>
              </a:rPr>
              <a:pPr/>
              <a:t>‹#›</a:t>
            </a:fld>
            <a:endParaRPr lang="en-US" dirty="0">
              <a:solidFill>
                <a:srgbClr val="262626">
                  <a:lumMod val="75000"/>
                  <a:lumOff val="25000"/>
                </a:srgbClr>
              </a:solidFill>
            </a:endParaRPr>
          </a:p>
        </p:txBody>
      </p:sp>
      <p:sp>
        <p:nvSpPr>
          <p:cNvPr id="15" name="Text Placeholder 15"/>
          <p:cNvSpPr>
            <a:spLocks noGrp="1"/>
          </p:cNvSpPr>
          <p:nvPr>
            <p:ph type="body" sz="quarter" idx="13" hasCustomPrompt="1"/>
          </p:nvPr>
        </p:nvSpPr>
        <p:spPr>
          <a:xfrm>
            <a:off x="640080" y="9131298"/>
            <a:ext cx="4773930" cy="229554"/>
          </a:xfrm>
        </p:spPr>
        <p:txBody>
          <a:bodyPr lIns="0" tIns="0" rIns="0"/>
          <a:lstStyle>
            <a:lvl1pPr marL="0" indent="0">
              <a:buNone/>
              <a:defRPr lang="en-US" sz="1300" kern="1200" dirty="0" smtClean="0">
                <a:solidFill>
                  <a:schemeClr val="bg1">
                    <a:lumMod val="50000"/>
                  </a:schemeClr>
                </a:solidFill>
                <a:latin typeface="Helvetica"/>
                <a:ea typeface="ＭＳ Ｐゴシック" charset="-128"/>
                <a:cs typeface="Helvetica Neue"/>
              </a:defRPr>
            </a:lvl1pPr>
          </a:lstStyle>
          <a:p>
            <a:pPr lvl="0"/>
            <a:r>
              <a:rPr lang="en-US" dirty="0" smtClean="0"/>
              <a:t>Footer/Source Text: Placeholder</a:t>
            </a:r>
          </a:p>
        </p:txBody>
      </p:sp>
    </p:spTree>
    <p:extLst>
      <p:ext uri="{BB962C8B-B14F-4D97-AF65-F5344CB8AC3E}">
        <p14:creationId xmlns:p14="http://schemas.microsoft.com/office/powerpoint/2010/main" val="2147527691"/>
      </p:ext>
    </p:extLst>
  </p:cSld>
  <p:clrMapOvr>
    <a:masterClrMapping/>
  </p:clrMapOvr>
  <p:timing>
    <p:tnLst>
      <p:par>
        <p:cTn xmlns:p14="http://schemas.microsoft.com/office/powerpoint/2010/mai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40080" y="8898891"/>
            <a:ext cx="2987040" cy="511175"/>
          </a:xfrm>
          <a:prstGeom prst="rect">
            <a:avLst/>
          </a:prstGeom>
        </p:spPr>
        <p:txBody>
          <a:bodyPr lIns="128016" tIns="64008" rIns="128016" bIns="64008"/>
          <a:lstStyle/>
          <a:p>
            <a:fld id="{E223EA7C-C8D8-6A4E-A7AF-176BC77242D9}" type="datetimeFigureOut">
              <a:rPr lang="en-US">
                <a:solidFill>
                  <a:srgbClr val="262626"/>
                </a:solidFill>
              </a:rPr>
              <a:pPr/>
              <a:t>2/25/15</a:t>
            </a:fld>
            <a:endParaRPr lang="en-US">
              <a:solidFill>
                <a:srgbClr val="262626"/>
              </a:solidFill>
            </a:endParaRPr>
          </a:p>
        </p:txBody>
      </p:sp>
      <p:sp>
        <p:nvSpPr>
          <p:cNvPr id="3" name="Footer Placeholder 2"/>
          <p:cNvSpPr>
            <a:spLocks noGrp="1"/>
          </p:cNvSpPr>
          <p:nvPr>
            <p:ph type="ftr" sz="quarter" idx="11"/>
          </p:nvPr>
        </p:nvSpPr>
        <p:spPr/>
        <p:txBody>
          <a:bodyPr/>
          <a:lstStyle/>
          <a:p>
            <a:endParaRPr lang="en-US">
              <a:solidFill>
                <a:srgbClr val="262626">
                  <a:tint val="75000"/>
                </a:srgbClr>
              </a:solidFill>
            </a:endParaRPr>
          </a:p>
        </p:txBody>
      </p:sp>
      <p:sp>
        <p:nvSpPr>
          <p:cNvPr id="4" name="Slide Number Placeholder 3"/>
          <p:cNvSpPr>
            <a:spLocks noGrp="1"/>
          </p:cNvSpPr>
          <p:nvPr>
            <p:ph type="sldNum" sz="quarter" idx="12"/>
          </p:nvPr>
        </p:nvSpPr>
        <p:spPr>
          <a:xfrm>
            <a:off x="9174480" y="8898891"/>
            <a:ext cx="2987040" cy="511175"/>
          </a:xfrm>
          <a:prstGeom prst="rect">
            <a:avLst/>
          </a:prstGeom>
        </p:spPr>
        <p:txBody>
          <a:bodyPr lIns="128016" tIns="64008" rIns="128016" bIns="64008"/>
          <a:lstStyle/>
          <a:p>
            <a:fld id="{97D090E7-0178-044A-8F8A-EC40966EF82A}" type="slidenum">
              <a:rPr>
                <a:solidFill>
                  <a:srgbClr val="262626"/>
                </a:solidFill>
              </a:rPr>
              <a:pPr/>
              <a:t>‹#›</a:t>
            </a:fld>
            <a:endParaRPr lang="en-US">
              <a:solidFill>
                <a:srgbClr val="262626"/>
              </a:solidFill>
            </a:endParaRPr>
          </a:p>
        </p:txBody>
      </p:sp>
    </p:spTree>
    <p:extLst>
      <p:ext uri="{BB962C8B-B14F-4D97-AF65-F5344CB8AC3E}">
        <p14:creationId xmlns:p14="http://schemas.microsoft.com/office/powerpoint/2010/main" val="239097829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
        <p:nvSpPr>
          <p:cNvPr id="3" name="Text Placeholder 15"/>
          <p:cNvSpPr>
            <a:spLocks noGrp="1"/>
          </p:cNvSpPr>
          <p:nvPr>
            <p:ph type="body" sz="quarter" idx="13" hasCustomPrompt="1"/>
          </p:nvPr>
        </p:nvSpPr>
        <p:spPr>
          <a:xfrm>
            <a:off x="640080" y="9131298"/>
            <a:ext cx="4773930" cy="229554"/>
          </a:xfrm>
        </p:spPr>
        <p:txBody>
          <a:bodyPr lIns="0" tIns="0" rIns="0"/>
          <a:lstStyle>
            <a:lvl1pPr marL="0" indent="0">
              <a:buNone/>
              <a:defRPr lang="en-US" sz="1300" kern="1200" dirty="0" smtClean="0">
                <a:solidFill>
                  <a:schemeClr val="bg1">
                    <a:lumMod val="50000"/>
                  </a:schemeClr>
                </a:solidFill>
                <a:latin typeface="Helvetica"/>
                <a:ea typeface="ＭＳ Ｐゴシック" charset="-128"/>
                <a:cs typeface="Helvetica Neue"/>
              </a:defRPr>
            </a:lvl1pPr>
          </a:lstStyle>
          <a:p>
            <a:pPr lvl="0"/>
            <a:r>
              <a:rPr lang="en-US" dirty="0" smtClean="0"/>
              <a:t>FOR INTERNAL REVIEW</a:t>
            </a:r>
          </a:p>
        </p:txBody>
      </p:sp>
      <p:sp>
        <p:nvSpPr>
          <p:cNvPr id="4" name="Slide Number Placeholder 5"/>
          <p:cNvSpPr>
            <a:spLocks noGrp="1"/>
          </p:cNvSpPr>
          <p:nvPr>
            <p:ph type="sldNum" sz="quarter" idx="12"/>
          </p:nvPr>
        </p:nvSpPr>
        <p:spPr>
          <a:xfrm>
            <a:off x="11928697" y="9131297"/>
            <a:ext cx="655319" cy="339408"/>
          </a:xfrm>
          <a:prstGeom prst="rect">
            <a:avLst/>
          </a:prstGeom>
        </p:spPr>
        <p:txBody>
          <a:bodyPr lIns="128016" tIns="64008" rIns="128016" bIns="64008"/>
          <a:lstStyle>
            <a:lvl1pPr algn="r">
              <a:defRPr sz="1300">
                <a:solidFill>
                  <a:schemeClr val="tx1">
                    <a:lumMod val="75000"/>
                    <a:lumOff val="25000"/>
                  </a:schemeClr>
                </a:solidFill>
                <a:latin typeface="Helvetica"/>
                <a:cs typeface="Helvetica"/>
              </a:defRPr>
            </a:lvl1pPr>
          </a:lstStyle>
          <a:p>
            <a:fld id="{9A790FB6-828C-42B7-8DB6-4BAD25C042CC}" type="slidenum">
              <a:rPr lang="en-US" smtClean="0">
                <a:solidFill>
                  <a:srgbClr val="262626">
                    <a:lumMod val="75000"/>
                    <a:lumOff val="25000"/>
                  </a:srgbClr>
                </a:solidFill>
              </a:rPr>
              <a:pPr/>
              <a:t>‹#›</a:t>
            </a:fld>
            <a:endParaRPr lang="en-US" dirty="0">
              <a:solidFill>
                <a:srgbClr val="262626">
                  <a:lumMod val="75000"/>
                  <a:lumOff val="25000"/>
                </a:srgbClr>
              </a:solidFill>
            </a:endParaRPr>
          </a:p>
        </p:txBody>
      </p:sp>
    </p:spTree>
    <p:extLst>
      <p:ext uri="{BB962C8B-B14F-4D97-AF65-F5344CB8AC3E}">
        <p14:creationId xmlns:p14="http://schemas.microsoft.com/office/powerpoint/2010/main" val="2676734786"/>
      </p:ext>
    </p:extLst>
  </p:cSld>
  <p:clrMapOvr>
    <a:masterClrMapping/>
  </p:clrMapOvr>
  <p:timing>
    <p:tnLst>
      <p:par>
        <p:cTn xmlns:p14="http://schemas.microsoft.com/office/powerpoint/2010/mai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General Template">
    <p:spTree>
      <p:nvGrpSpPr>
        <p:cNvPr id="1" name=""/>
        <p:cNvGrpSpPr/>
        <p:nvPr/>
      </p:nvGrpSpPr>
      <p:grpSpPr>
        <a:xfrm>
          <a:off x="0" y="0"/>
          <a:ext cx="0" cy="0"/>
          <a:chOff x="0" y="0"/>
          <a:chExt cx="0" cy="0"/>
        </a:xfrm>
      </p:grpSpPr>
      <p:sp>
        <p:nvSpPr>
          <p:cNvPr id="4" name="Rectangle 3"/>
          <p:cNvSpPr/>
          <p:nvPr userDrawn="1"/>
        </p:nvSpPr>
        <p:spPr>
          <a:xfrm>
            <a:off x="1" y="433986"/>
            <a:ext cx="12912725" cy="1157157"/>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8016" tIns="64008" rIns="128016" bIns="64008" anchor="ctr"/>
          <a:lstStyle/>
          <a:p>
            <a:pPr algn="ctr" fontAlgn="auto">
              <a:spcBef>
                <a:spcPts val="0"/>
              </a:spcBef>
              <a:spcAft>
                <a:spcPts val="0"/>
              </a:spcAft>
              <a:defRPr/>
            </a:pPr>
            <a:endParaRPr lang="en-US">
              <a:solidFill>
                <a:prstClr val="white"/>
              </a:solidFill>
              <a:latin typeface="Verdana"/>
            </a:endParaRPr>
          </a:p>
        </p:txBody>
      </p:sp>
      <p:sp>
        <p:nvSpPr>
          <p:cNvPr id="3" name="Content Placeholder 2"/>
          <p:cNvSpPr>
            <a:spLocks noGrp="1"/>
          </p:cNvSpPr>
          <p:nvPr>
            <p:ph idx="1"/>
          </p:nvPr>
        </p:nvSpPr>
        <p:spPr/>
        <p:txBody>
          <a:bodyPr/>
          <a:lstStyle>
            <a:lvl1pPr>
              <a:defRPr>
                <a:latin typeface="Helvetica"/>
              </a:defRPr>
            </a:lvl1pPr>
            <a:lvl2pPr>
              <a:defRPr>
                <a:latin typeface="Helvetica"/>
              </a:defRPr>
            </a:lvl2pPr>
            <a:lvl3pPr>
              <a:defRPr>
                <a:latin typeface="Helvetica"/>
              </a:defRPr>
            </a:lvl3pPr>
            <a:lvl4pPr>
              <a:defRPr>
                <a:latin typeface="Helvetica"/>
              </a:defRPr>
            </a:lvl4pPr>
            <a:lvl5pPr>
              <a:defRPr>
                <a:latin typeface="Helvetica"/>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Slide Number Placeholder 5"/>
          <p:cNvSpPr>
            <a:spLocks noGrp="1"/>
          </p:cNvSpPr>
          <p:nvPr>
            <p:ph type="sldNum" sz="quarter" idx="12"/>
          </p:nvPr>
        </p:nvSpPr>
        <p:spPr>
          <a:xfrm>
            <a:off x="11928697" y="9131297"/>
            <a:ext cx="655319" cy="339408"/>
          </a:xfrm>
          <a:prstGeom prst="rect">
            <a:avLst/>
          </a:prstGeom>
        </p:spPr>
        <p:txBody>
          <a:bodyPr lIns="128016" tIns="64008" rIns="128016" bIns="64008"/>
          <a:lstStyle>
            <a:lvl1pPr algn="r">
              <a:defRPr sz="1300">
                <a:solidFill>
                  <a:schemeClr val="tx1">
                    <a:lumMod val="75000"/>
                    <a:lumOff val="25000"/>
                  </a:schemeClr>
                </a:solidFill>
                <a:latin typeface="Helvetica"/>
                <a:cs typeface="Helvetica"/>
              </a:defRPr>
            </a:lvl1pPr>
          </a:lstStyle>
          <a:p>
            <a:fld id="{9A790FB6-828C-42B7-8DB6-4BAD25C042CC}" type="slidenum">
              <a:rPr lang="en-US" smtClean="0">
                <a:solidFill>
                  <a:srgbClr val="262626">
                    <a:lumMod val="75000"/>
                    <a:lumOff val="25000"/>
                  </a:srgbClr>
                </a:solidFill>
              </a:rPr>
              <a:pPr/>
              <a:t>‹#›</a:t>
            </a:fld>
            <a:endParaRPr lang="en-US" dirty="0">
              <a:solidFill>
                <a:srgbClr val="262626">
                  <a:lumMod val="75000"/>
                  <a:lumOff val="25000"/>
                </a:srgbClr>
              </a:solidFill>
            </a:endParaRPr>
          </a:p>
        </p:txBody>
      </p:sp>
      <p:pic>
        <p:nvPicPr>
          <p:cNvPr id="11" name="Picture 10" descr="Sunburst.png"/>
          <p:cNvPicPr>
            <a:picLocks noChangeAspect="1"/>
          </p:cNvPicPr>
          <p:nvPr userDrawn="1"/>
        </p:nvPicPr>
        <p:blipFill>
          <a:blip r:embed="rId2" cstate="email">
            <a:alphaModFix amt="82000"/>
            <a:extLst>
              <a:ext uri="{28A0092B-C50C-407E-A947-70E740481C1C}">
                <a14:useLocalDpi xmlns:a14="http://schemas.microsoft.com/office/drawing/2010/main"/>
              </a:ext>
            </a:extLst>
          </a:blip>
          <a:stretch>
            <a:fillRect/>
          </a:stretch>
        </p:blipFill>
        <p:spPr>
          <a:xfrm>
            <a:off x="-1971013" y="-183144"/>
            <a:ext cx="3183915" cy="2387459"/>
          </a:xfrm>
          <a:prstGeom prst="rect">
            <a:avLst/>
          </a:prstGeom>
        </p:spPr>
      </p:pic>
      <p:pic>
        <p:nvPicPr>
          <p:cNvPr id="14" name="Picture 13"/>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116484"/>
            <a:ext cx="12801600" cy="328247"/>
          </a:xfrm>
          <a:prstGeom prst="rect">
            <a:avLst/>
          </a:prstGeom>
        </p:spPr>
      </p:pic>
      <p:sp>
        <p:nvSpPr>
          <p:cNvPr id="12" name="Title 1"/>
          <p:cNvSpPr>
            <a:spLocks noGrp="1"/>
          </p:cNvSpPr>
          <p:nvPr>
            <p:ph type="title" hasCustomPrompt="1"/>
          </p:nvPr>
        </p:nvSpPr>
        <p:spPr>
          <a:xfrm>
            <a:off x="522941" y="444732"/>
            <a:ext cx="11972178" cy="1146411"/>
          </a:xfrm>
        </p:spPr>
        <p:txBody>
          <a:bodyPr>
            <a:noAutofit/>
          </a:bodyPr>
          <a:lstStyle>
            <a:lvl1pPr algn="l">
              <a:lnSpc>
                <a:spcPct val="100000"/>
              </a:lnSpc>
              <a:defRPr sz="3600" b="0" i="0" kern="1300" cap="all" spc="0">
                <a:ln>
                  <a:noFill/>
                </a:ln>
                <a:solidFill>
                  <a:schemeClr val="bg1"/>
                </a:solidFill>
                <a:latin typeface="Helvetica Light"/>
              </a:defRPr>
            </a:lvl1pPr>
          </a:lstStyle>
          <a:p>
            <a:r>
              <a:rPr lang="en-US" dirty="0" smtClean="0"/>
              <a:t>click to edit master title style</a:t>
            </a:r>
            <a:endParaRPr lang="en-US" dirty="0"/>
          </a:p>
        </p:txBody>
      </p:sp>
      <p:sp>
        <p:nvSpPr>
          <p:cNvPr id="18" name="Text Placeholder 15"/>
          <p:cNvSpPr>
            <a:spLocks noGrp="1"/>
          </p:cNvSpPr>
          <p:nvPr>
            <p:ph type="body" sz="quarter" idx="13" hasCustomPrompt="1"/>
          </p:nvPr>
        </p:nvSpPr>
        <p:spPr>
          <a:xfrm>
            <a:off x="640080" y="9131298"/>
            <a:ext cx="4773930" cy="229554"/>
          </a:xfrm>
        </p:spPr>
        <p:txBody>
          <a:bodyPr lIns="0" tIns="0" rIns="0"/>
          <a:lstStyle>
            <a:lvl1pPr marL="0" indent="0">
              <a:buNone/>
              <a:defRPr lang="en-US" sz="1300" kern="1200" dirty="0" smtClean="0">
                <a:solidFill>
                  <a:schemeClr val="bg1">
                    <a:lumMod val="50000"/>
                  </a:schemeClr>
                </a:solidFill>
                <a:latin typeface="Helvetica"/>
                <a:ea typeface="ＭＳ Ｐゴシック" charset="-128"/>
                <a:cs typeface="Helvetica Neue"/>
              </a:defRPr>
            </a:lvl1pPr>
          </a:lstStyle>
          <a:p>
            <a:pPr lvl="0"/>
            <a:r>
              <a:rPr lang="en-US" dirty="0" smtClean="0"/>
              <a:t>FOR INTERNAL REVIEW</a:t>
            </a:r>
          </a:p>
        </p:txBody>
      </p:sp>
    </p:spTree>
    <p:extLst>
      <p:ext uri="{BB962C8B-B14F-4D97-AF65-F5344CB8AC3E}">
        <p14:creationId xmlns:p14="http://schemas.microsoft.com/office/powerpoint/2010/main" val="1781640243"/>
      </p:ext>
    </p:extLst>
  </p:cSld>
  <p:clrMapOvr>
    <a:masterClrMapping/>
  </p:clrMapOvr>
  <p:timing>
    <p:tnLst>
      <p:par>
        <p:cTn xmlns:p14="http://schemas.microsoft.com/office/powerpoint/2010/mai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uildings Template">
    <p:spTree>
      <p:nvGrpSpPr>
        <p:cNvPr id="1" name=""/>
        <p:cNvGrpSpPr/>
        <p:nvPr/>
      </p:nvGrpSpPr>
      <p:grpSpPr>
        <a:xfrm>
          <a:off x="0" y="0"/>
          <a:ext cx="0" cy="0"/>
          <a:chOff x="0" y="0"/>
          <a:chExt cx="0" cy="0"/>
        </a:xfrm>
      </p:grpSpPr>
      <p:sp>
        <p:nvSpPr>
          <p:cNvPr id="4" name="Rectangle 3"/>
          <p:cNvSpPr/>
          <p:nvPr userDrawn="1"/>
        </p:nvSpPr>
        <p:spPr>
          <a:xfrm>
            <a:off x="1" y="433986"/>
            <a:ext cx="12912725" cy="1157157"/>
          </a:xfrm>
          <a:prstGeom prst="rect">
            <a:avLst/>
          </a:prstGeom>
          <a:solidFill>
            <a:srgbClr val="4A739D"/>
          </a:solidFill>
          <a:ln>
            <a:noFill/>
          </a:ln>
        </p:spPr>
        <p:style>
          <a:lnRef idx="2">
            <a:schemeClr val="accent1">
              <a:shade val="50000"/>
            </a:schemeClr>
          </a:lnRef>
          <a:fillRef idx="1">
            <a:schemeClr val="accent1"/>
          </a:fillRef>
          <a:effectRef idx="0">
            <a:schemeClr val="accent1"/>
          </a:effectRef>
          <a:fontRef idx="minor">
            <a:schemeClr val="lt1"/>
          </a:fontRef>
        </p:style>
        <p:txBody>
          <a:bodyPr lIns="128016" tIns="64008" rIns="128016" bIns="64008" anchor="ctr"/>
          <a:lstStyle/>
          <a:p>
            <a:pPr algn="ctr" fontAlgn="auto">
              <a:spcBef>
                <a:spcPts val="0"/>
              </a:spcBef>
              <a:spcAft>
                <a:spcPts val="0"/>
              </a:spcAft>
              <a:defRPr/>
            </a:pPr>
            <a:endParaRPr lang="en-US">
              <a:solidFill>
                <a:prstClr val="white"/>
              </a:solidFill>
              <a:latin typeface="Verdana"/>
            </a:endParaRPr>
          </a:p>
        </p:txBody>
      </p:sp>
      <p:sp>
        <p:nvSpPr>
          <p:cNvPr id="3" name="Content Placeholder 2"/>
          <p:cNvSpPr>
            <a:spLocks noGrp="1"/>
          </p:cNvSpPr>
          <p:nvPr>
            <p:ph idx="1"/>
          </p:nvPr>
        </p:nvSpPr>
        <p:spPr/>
        <p:txBody>
          <a:bodyPr/>
          <a:lstStyle>
            <a:lvl1pPr>
              <a:defRPr>
                <a:latin typeface="Helvetica"/>
              </a:defRPr>
            </a:lvl1pPr>
            <a:lvl2pPr>
              <a:defRPr>
                <a:latin typeface="Helvetica"/>
              </a:defRPr>
            </a:lvl2pPr>
            <a:lvl3pPr>
              <a:defRPr>
                <a:latin typeface="Helvetica"/>
              </a:defRPr>
            </a:lvl3pPr>
            <a:lvl4pPr>
              <a:defRPr>
                <a:latin typeface="Helvetica"/>
              </a:defRPr>
            </a:lvl4pPr>
            <a:lvl5pPr>
              <a:defRPr>
                <a:latin typeface="Helvetica"/>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11" name="Picture 10" descr="Sunburst.png"/>
          <p:cNvPicPr>
            <a:picLocks noChangeAspect="1"/>
          </p:cNvPicPr>
          <p:nvPr userDrawn="1"/>
        </p:nvPicPr>
        <p:blipFill>
          <a:blip r:embed="rId2" cstate="email">
            <a:alphaModFix amt="82000"/>
            <a:extLst>
              <a:ext uri="{28A0092B-C50C-407E-A947-70E740481C1C}">
                <a14:useLocalDpi xmlns:a14="http://schemas.microsoft.com/office/drawing/2010/main"/>
              </a:ext>
            </a:extLst>
          </a:blip>
          <a:stretch>
            <a:fillRect/>
          </a:stretch>
        </p:blipFill>
        <p:spPr>
          <a:xfrm>
            <a:off x="-1971013" y="-183144"/>
            <a:ext cx="3183915" cy="2387459"/>
          </a:xfrm>
          <a:prstGeom prst="rect">
            <a:avLst/>
          </a:prstGeom>
        </p:spPr>
      </p:pic>
      <p:pic>
        <p:nvPicPr>
          <p:cNvPr id="2" name="Picture 1"/>
          <p:cNvPicPr>
            <a:picLocks noChangeAspect="1"/>
          </p:cNvPicPr>
          <p:nvPr userDrawn="1"/>
        </p:nvPicPr>
        <p:blipFill>
          <a:blip r:embed="rId3"/>
          <a:stretch>
            <a:fillRect/>
          </a:stretch>
        </p:blipFill>
        <p:spPr>
          <a:xfrm>
            <a:off x="-203200" y="133830"/>
            <a:ext cx="12801600" cy="300154"/>
          </a:xfrm>
          <a:prstGeom prst="rect">
            <a:avLst/>
          </a:prstGeom>
        </p:spPr>
      </p:pic>
      <p:sp>
        <p:nvSpPr>
          <p:cNvPr id="7" name="Title 1"/>
          <p:cNvSpPr>
            <a:spLocks noGrp="1"/>
          </p:cNvSpPr>
          <p:nvPr>
            <p:ph type="title" hasCustomPrompt="1"/>
          </p:nvPr>
        </p:nvSpPr>
        <p:spPr>
          <a:xfrm>
            <a:off x="522941" y="444732"/>
            <a:ext cx="11972178" cy="1146411"/>
          </a:xfrm>
        </p:spPr>
        <p:txBody>
          <a:bodyPr>
            <a:noAutofit/>
          </a:bodyPr>
          <a:lstStyle>
            <a:lvl1pPr algn="l">
              <a:lnSpc>
                <a:spcPct val="100000"/>
              </a:lnSpc>
              <a:defRPr sz="3600" b="0" i="0" kern="1300" cap="all" spc="0">
                <a:ln>
                  <a:noFill/>
                </a:ln>
                <a:solidFill>
                  <a:schemeClr val="bg1"/>
                </a:solidFill>
                <a:latin typeface="Helvetica Light"/>
              </a:defRPr>
            </a:lvl1pPr>
          </a:lstStyle>
          <a:p>
            <a:r>
              <a:rPr lang="en-US" dirty="0" smtClean="0"/>
              <a:t>click to edit master title style</a:t>
            </a:r>
            <a:endParaRPr lang="en-US" dirty="0"/>
          </a:p>
        </p:txBody>
      </p:sp>
      <p:sp>
        <p:nvSpPr>
          <p:cNvPr id="10" name="Slide Number Placeholder 5"/>
          <p:cNvSpPr>
            <a:spLocks noGrp="1"/>
          </p:cNvSpPr>
          <p:nvPr>
            <p:ph type="sldNum" sz="quarter" idx="12"/>
          </p:nvPr>
        </p:nvSpPr>
        <p:spPr>
          <a:xfrm>
            <a:off x="11928697" y="9131297"/>
            <a:ext cx="655319" cy="339408"/>
          </a:xfrm>
          <a:prstGeom prst="rect">
            <a:avLst/>
          </a:prstGeom>
        </p:spPr>
        <p:txBody>
          <a:bodyPr lIns="128016" tIns="64008" rIns="128016" bIns="64008"/>
          <a:lstStyle>
            <a:lvl1pPr algn="r">
              <a:defRPr sz="1300">
                <a:solidFill>
                  <a:schemeClr val="tx1">
                    <a:lumMod val="75000"/>
                    <a:lumOff val="25000"/>
                  </a:schemeClr>
                </a:solidFill>
                <a:latin typeface="Helvetica"/>
                <a:cs typeface="Helvetica"/>
              </a:defRPr>
            </a:lvl1pPr>
          </a:lstStyle>
          <a:p>
            <a:fld id="{9A790FB6-828C-42B7-8DB6-4BAD25C042CC}" type="slidenum">
              <a:rPr lang="en-US" smtClean="0">
                <a:solidFill>
                  <a:srgbClr val="262626">
                    <a:lumMod val="75000"/>
                    <a:lumOff val="25000"/>
                  </a:srgbClr>
                </a:solidFill>
              </a:rPr>
              <a:pPr/>
              <a:t>‹#›</a:t>
            </a:fld>
            <a:endParaRPr lang="en-US" dirty="0">
              <a:solidFill>
                <a:srgbClr val="262626">
                  <a:lumMod val="75000"/>
                  <a:lumOff val="25000"/>
                </a:srgbClr>
              </a:solidFill>
            </a:endParaRPr>
          </a:p>
        </p:txBody>
      </p:sp>
      <p:sp>
        <p:nvSpPr>
          <p:cNvPr id="14" name="Text Placeholder 15"/>
          <p:cNvSpPr>
            <a:spLocks noGrp="1"/>
          </p:cNvSpPr>
          <p:nvPr>
            <p:ph type="body" sz="quarter" idx="13" hasCustomPrompt="1"/>
          </p:nvPr>
        </p:nvSpPr>
        <p:spPr>
          <a:xfrm>
            <a:off x="640080" y="9131298"/>
            <a:ext cx="4773930" cy="229554"/>
          </a:xfrm>
        </p:spPr>
        <p:txBody>
          <a:bodyPr lIns="0" tIns="0" rIns="0"/>
          <a:lstStyle>
            <a:lvl1pPr marL="0" indent="0">
              <a:buNone/>
              <a:defRPr lang="en-US" sz="1300" kern="1200" dirty="0" smtClean="0">
                <a:solidFill>
                  <a:schemeClr val="bg1">
                    <a:lumMod val="50000"/>
                  </a:schemeClr>
                </a:solidFill>
                <a:latin typeface="Helvetica"/>
                <a:ea typeface="ＭＳ Ｐゴシック" charset="-128"/>
                <a:cs typeface="Helvetica Neue"/>
              </a:defRPr>
            </a:lvl1pPr>
          </a:lstStyle>
          <a:p>
            <a:pPr lvl="0"/>
            <a:r>
              <a:rPr lang="en-US" dirty="0" smtClean="0"/>
              <a:t>Footer/Source Text: Placeholder</a:t>
            </a:r>
          </a:p>
        </p:txBody>
      </p:sp>
    </p:spTree>
    <p:extLst>
      <p:ext uri="{BB962C8B-B14F-4D97-AF65-F5344CB8AC3E}">
        <p14:creationId xmlns:p14="http://schemas.microsoft.com/office/powerpoint/2010/main" val="873942456"/>
      </p:ext>
    </p:extLst>
  </p:cSld>
  <p:clrMapOvr>
    <a:masterClrMapping/>
  </p:clrMapOvr>
  <p:timing>
    <p:tnLst>
      <p:par>
        <p:cTn xmlns:p14="http://schemas.microsoft.com/office/powerpoint/2010/mai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ransportation Template">
    <p:spTree>
      <p:nvGrpSpPr>
        <p:cNvPr id="1" name=""/>
        <p:cNvGrpSpPr/>
        <p:nvPr/>
      </p:nvGrpSpPr>
      <p:grpSpPr>
        <a:xfrm>
          <a:off x="0" y="0"/>
          <a:ext cx="0" cy="0"/>
          <a:chOff x="0" y="0"/>
          <a:chExt cx="0" cy="0"/>
        </a:xfrm>
      </p:grpSpPr>
      <p:sp>
        <p:nvSpPr>
          <p:cNvPr id="4" name="Rectangle 3"/>
          <p:cNvSpPr/>
          <p:nvPr userDrawn="1"/>
        </p:nvSpPr>
        <p:spPr>
          <a:xfrm>
            <a:off x="1" y="433986"/>
            <a:ext cx="12912725" cy="1157157"/>
          </a:xfrm>
          <a:prstGeom prst="rect">
            <a:avLst/>
          </a:prstGeom>
          <a:solidFill>
            <a:srgbClr val="68B643"/>
          </a:solidFill>
          <a:ln>
            <a:noFill/>
          </a:ln>
        </p:spPr>
        <p:style>
          <a:lnRef idx="2">
            <a:schemeClr val="accent1">
              <a:shade val="50000"/>
            </a:schemeClr>
          </a:lnRef>
          <a:fillRef idx="1">
            <a:schemeClr val="accent1"/>
          </a:fillRef>
          <a:effectRef idx="0">
            <a:schemeClr val="accent1"/>
          </a:effectRef>
          <a:fontRef idx="minor">
            <a:schemeClr val="lt1"/>
          </a:fontRef>
        </p:style>
        <p:txBody>
          <a:bodyPr lIns="128016" tIns="64008" rIns="128016" bIns="64008" anchor="ctr"/>
          <a:lstStyle/>
          <a:p>
            <a:pPr algn="ctr" fontAlgn="auto">
              <a:spcBef>
                <a:spcPts val="0"/>
              </a:spcBef>
              <a:spcAft>
                <a:spcPts val="0"/>
              </a:spcAft>
              <a:defRPr/>
            </a:pPr>
            <a:endParaRPr lang="en-US">
              <a:solidFill>
                <a:prstClr val="white"/>
              </a:solidFill>
              <a:latin typeface="Verdana"/>
            </a:endParaRPr>
          </a:p>
        </p:txBody>
      </p:sp>
      <p:sp>
        <p:nvSpPr>
          <p:cNvPr id="3" name="Content Placeholder 2"/>
          <p:cNvSpPr>
            <a:spLocks noGrp="1"/>
          </p:cNvSpPr>
          <p:nvPr>
            <p:ph idx="1"/>
          </p:nvPr>
        </p:nvSpPr>
        <p:spPr/>
        <p:txBody>
          <a:bodyPr/>
          <a:lstStyle>
            <a:lvl1pPr>
              <a:defRPr>
                <a:latin typeface="Helvetica"/>
              </a:defRPr>
            </a:lvl1pPr>
            <a:lvl2pPr>
              <a:defRPr>
                <a:latin typeface="Helvetica"/>
              </a:defRPr>
            </a:lvl2pPr>
            <a:lvl3pPr>
              <a:defRPr>
                <a:latin typeface="Helvetica"/>
              </a:defRPr>
            </a:lvl3pPr>
            <a:lvl4pPr>
              <a:defRPr>
                <a:latin typeface="Helvetica"/>
              </a:defRPr>
            </a:lvl4pPr>
            <a:lvl5pPr>
              <a:defRPr>
                <a:latin typeface="Helvetica"/>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8" name="Picture 7" descr="Sunburst.png"/>
          <p:cNvPicPr>
            <a:picLocks noChangeAspect="1"/>
          </p:cNvPicPr>
          <p:nvPr userDrawn="1"/>
        </p:nvPicPr>
        <p:blipFill>
          <a:blip r:embed="rId2" cstate="email">
            <a:alphaModFix amt="44000"/>
            <a:extLst>
              <a:ext uri="{28A0092B-C50C-407E-A947-70E740481C1C}">
                <a14:useLocalDpi xmlns:a14="http://schemas.microsoft.com/office/drawing/2010/main"/>
              </a:ext>
            </a:extLst>
          </a:blip>
          <a:stretch>
            <a:fillRect/>
          </a:stretch>
        </p:blipFill>
        <p:spPr>
          <a:xfrm>
            <a:off x="9311205" y="6709811"/>
            <a:ext cx="3183915" cy="2387459"/>
          </a:xfrm>
          <a:prstGeom prst="rect">
            <a:avLst/>
          </a:prstGeom>
        </p:spPr>
      </p:pic>
      <p:pic>
        <p:nvPicPr>
          <p:cNvPr id="11" name="Picture 10" descr="Sunburst.png"/>
          <p:cNvPicPr>
            <a:picLocks noChangeAspect="1"/>
          </p:cNvPicPr>
          <p:nvPr userDrawn="1"/>
        </p:nvPicPr>
        <p:blipFill>
          <a:blip r:embed="rId2" cstate="email">
            <a:alphaModFix amt="82000"/>
            <a:extLst>
              <a:ext uri="{28A0092B-C50C-407E-A947-70E740481C1C}">
                <a14:useLocalDpi xmlns:a14="http://schemas.microsoft.com/office/drawing/2010/main"/>
              </a:ext>
            </a:extLst>
          </a:blip>
          <a:stretch>
            <a:fillRect/>
          </a:stretch>
        </p:blipFill>
        <p:spPr>
          <a:xfrm>
            <a:off x="-1971013" y="-183144"/>
            <a:ext cx="3183915" cy="2387459"/>
          </a:xfrm>
          <a:prstGeom prst="rect">
            <a:avLst/>
          </a:prstGeom>
        </p:spPr>
      </p:pic>
      <p:pic>
        <p:nvPicPr>
          <p:cNvPr id="10" name="Picture 9"/>
          <p:cNvPicPr>
            <a:picLocks noChangeAspect="1"/>
          </p:cNvPicPr>
          <p:nvPr userDrawn="1"/>
        </p:nvPicPr>
        <p:blipFill>
          <a:blip r:embed="rId3"/>
          <a:stretch>
            <a:fillRect/>
          </a:stretch>
        </p:blipFill>
        <p:spPr>
          <a:xfrm>
            <a:off x="-203200" y="178853"/>
            <a:ext cx="12801600" cy="255132"/>
          </a:xfrm>
          <a:prstGeom prst="rect">
            <a:avLst/>
          </a:prstGeom>
        </p:spPr>
      </p:pic>
      <p:sp>
        <p:nvSpPr>
          <p:cNvPr id="12" name="Title 1"/>
          <p:cNvSpPr>
            <a:spLocks noGrp="1"/>
          </p:cNvSpPr>
          <p:nvPr>
            <p:ph type="title" hasCustomPrompt="1"/>
          </p:nvPr>
        </p:nvSpPr>
        <p:spPr>
          <a:xfrm>
            <a:off x="522941" y="444732"/>
            <a:ext cx="11972178" cy="1146411"/>
          </a:xfrm>
        </p:spPr>
        <p:txBody>
          <a:bodyPr>
            <a:noAutofit/>
          </a:bodyPr>
          <a:lstStyle>
            <a:lvl1pPr algn="l">
              <a:lnSpc>
                <a:spcPct val="100000"/>
              </a:lnSpc>
              <a:defRPr sz="3600" b="0" i="0" kern="1300" cap="all" spc="0">
                <a:ln>
                  <a:noFill/>
                </a:ln>
                <a:solidFill>
                  <a:schemeClr val="bg1"/>
                </a:solidFill>
                <a:latin typeface="Helvetica Light"/>
              </a:defRPr>
            </a:lvl1pPr>
          </a:lstStyle>
          <a:p>
            <a:r>
              <a:rPr lang="en-US" dirty="0" smtClean="0"/>
              <a:t>click to edit master title style</a:t>
            </a:r>
            <a:endParaRPr lang="en-US" dirty="0"/>
          </a:p>
        </p:txBody>
      </p:sp>
      <p:sp>
        <p:nvSpPr>
          <p:cNvPr id="15" name="Slide Number Placeholder 5"/>
          <p:cNvSpPr>
            <a:spLocks noGrp="1"/>
          </p:cNvSpPr>
          <p:nvPr>
            <p:ph type="sldNum" sz="quarter" idx="12"/>
          </p:nvPr>
        </p:nvSpPr>
        <p:spPr>
          <a:xfrm>
            <a:off x="11928697" y="9131297"/>
            <a:ext cx="655319" cy="339408"/>
          </a:xfrm>
          <a:prstGeom prst="rect">
            <a:avLst/>
          </a:prstGeom>
        </p:spPr>
        <p:txBody>
          <a:bodyPr lIns="128016" tIns="64008" rIns="128016" bIns="64008"/>
          <a:lstStyle>
            <a:lvl1pPr algn="r">
              <a:defRPr sz="1300">
                <a:solidFill>
                  <a:schemeClr val="tx1">
                    <a:lumMod val="75000"/>
                    <a:lumOff val="25000"/>
                  </a:schemeClr>
                </a:solidFill>
                <a:latin typeface="Helvetica"/>
                <a:cs typeface="Helvetica"/>
              </a:defRPr>
            </a:lvl1pPr>
          </a:lstStyle>
          <a:p>
            <a:fld id="{9A790FB6-828C-42B7-8DB6-4BAD25C042CC}" type="slidenum">
              <a:rPr lang="en-US" smtClean="0">
                <a:solidFill>
                  <a:srgbClr val="262626">
                    <a:lumMod val="75000"/>
                    <a:lumOff val="25000"/>
                  </a:srgbClr>
                </a:solidFill>
              </a:rPr>
              <a:pPr/>
              <a:t>‹#›</a:t>
            </a:fld>
            <a:endParaRPr lang="en-US" dirty="0">
              <a:solidFill>
                <a:srgbClr val="262626">
                  <a:lumMod val="75000"/>
                  <a:lumOff val="25000"/>
                </a:srgbClr>
              </a:solidFill>
            </a:endParaRPr>
          </a:p>
        </p:txBody>
      </p:sp>
      <p:sp>
        <p:nvSpPr>
          <p:cNvPr id="17" name="Text Placeholder 15"/>
          <p:cNvSpPr>
            <a:spLocks noGrp="1"/>
          </p:cNvSpPr>
          <p:nvPr>
            <p:ph type="body" sz="quarter" idx="13" hasCustomPrompt="1"/>
          </p:nvPr>
        </p:nvSpPr>
        <p:spPr>
          <a:xfrm>
            <a:off x="640080" y="9131298"/>
            <a:ext cx="4773930" cy="229554"/>
          </a:xfrm>
        </p:spPr>
        <p:txBody>
          <a:bodyPr lIns="0" tIns="0" rIns="0"/>
          <a:lstStyle>
            <a:lvl1pPr marL="0" indent="0">
              <a:buNone/>
              <a:defRPr lang="en-US" sz="1300" kern="1200" dirty="0" smtClean="0">
                <a:solidFill>
                  <a:schemeClr val="bg1">
                    <a:lumMod val="50000"/>
                  </a:schemeClr>
                </a:solidFill>
                <a:latin typeface="Helvetica"/>
                <a:ea typeface="ＭＳ Ｐゴシック" charset="-128"/>
                <a:cs typeface="Helvetica Neue"/>
              </a:defRPr>
            </a:lvl1pPr>
          </a:lstStyle>
          <a:p>
            <a:pPr lvl="0"/>
            <a:r>
              <a:rPr lang="en-US" dirty="0" smtClean="0"/>
              <a:t>Footer/Source Text: Placeholder</a:t>
            </a:r>
          </a:p>
        </p:txBody>
      </p:sp>
    </p:spTree>
    <p:extLst>
      <p:ext uri="{BB962C8B-B14F-4D97-AF65-F5344CB8AC3E}">
        <p14:creationId xmlns:p14="http://schemas.microsoft.com/office/powerpoint/2010/main" val="3750301820"/>
      </p:ext>
    </p:extLst>
  </p:cSld>
  <p:clrMapOvr>
    <a:masterClrMapping/>
  </p:clrMapOvr>
  <p:timing>
    <p:tnLst>
      <p:par>
        <p:cTn xmlns:p14="http://schemas.microsoft.com/office/powerpoint/2010/mai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Industry Template">
    <p:spTree>
      <p:nvGrpSpPr>
        <p:cNvPr id="1" name=""/>
        <p:cNvGrpSpPr/>
        <p:nvPr/>
      </p:nvGrpSpPr>
      <p:grpSpPr>
        <a:xfrm>
          <a:off x="0" y="0"/>
          <a:ext cx="0" cy="0"/>
          <a:chOff x="0" y="0"/>
          <a:chExt cx="0" cy="0"/>
        </a:xfrm>
      </p:grpSpPr>
      <p:sp>
        <p:nvSpPr>
          <p:cNvPr id="4" name="Rectangle 3"/>
          <p:cNvSpPr/>
          <p:nvPr userDrawn="1"/>
        </p:nvSpPr>
        <p:spPr>
          <a:xfrm>
            <a:off x="1" y="433986"/>
            <a:ext cx="12912725" cy="1157157"/>
          </a:xfrm>
          <a:prstGeom prst="rect">
            <a:avLst/>
          </a:prstGeom>
          <a:solidFill>
            <a:srgbClr val="E21D30"/>
          </a:solidFill>
          <a:ln>
            <a:noFill/>
          </a:ln>
        </p:spPr>
        <p:style>
          <a:lnRef idx="2">
            <a:schemeClr val="accent1">
              <a:shade val="50000"/>
            </a:schemeClr>
          </a:lnRef>
          <a:fillRef idx="1">
            <a:schemeClr val="accent1"/>
          </a:fillRef>
          <a:effectRef idx="0">
            <a:schemeClr val="accent1"/>
          </a:effectRef>
          <a:fontRef idx="minor">
            <a:schemeClr val="lt1"/>
          </a:fontRef>
        </p:style>
        <p:txBody>
          <a:bodyPr lIns="128016" tIns="64008" rIns="128016" bIns="64008" anchor="ctr"/>
          <a:lstStyle/>
          <a:p>
            <a:pPr algn="ctr" fontAlgn="auto">
              <a:spcBef>
                <a:spcPts val="0"/>
              </a:spcBef>
              <a:spcAft>
                <a:spcPts val="0"/>
              </a:spcAft>
              <a:defRPr/>
            </a:pPr>
            <a:endParaRPr lang="en-US">
              <a:solidFill>
                <a:prstClr val="white"/>
              </a:solidFill>
              <a:latin typeface="Verdana"/>
            </a:endParaRPr>
          </a:p>
        </p:txBody>
      </p:sp>
      <p:sp>
        <p:nvSpPr>
          <p:cNvPr id="3" name="Content Placeholder 2"/>
          <p:cNvSpPr>
            <a:spLocks noGrp="1"/>
          </p:cNvSpPr>
          <p:nvPr>
            <p:ph idx="1"/>
          </p:nvPr>
        </p:nvSpPr>
        <p:spPr/>
        <p:txBody>
          <a:bodyPr/>
          <a:lstStyle>
            <a:lvl1pPr>
              <a:defRPr>
                <a:latin typeface="Helvetica"/>
              </a:defRPr>
            </a:lvl1pPr>
            <a:lvl2pPr>
              <a:defRPr>
                <a:latin typeface="Helvetica"/>
              </a:defRPr>
            </a:lvl2pPr>
            <a:lvl3pPr>
              <a:defRPr>
                <a:latin typeface="Helvetica"/>
              </a:defRPr>
            </a:lvl3pPr>
            <a:lvl4pPr>
              <a:defRPr>
                <a:latin typeface="Helvetica"/>
              </a:defRPr>
            </a:lvl4pPr>
            <a:lvl5pPr>
              <a:defRPr>
                <a:latin typeface="Helvetica"/>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8" name="Picture 7" descr="Sunburst.png"/>
          <p:cNvPicPr>
            <a:picLocks noChangeAspect="1"/>
          </p:cNvPicPr>
          <p:nvPr userDrawn="1"/>
        </p:nvPicPr>
        <p:blipFill>
          <a:blip r:embed="rId2" cstate="email">
            <a:alphaModFix amt="44000"/>
            <a:extLst>
              <a:ext uri="{28A0092B-C50C-407E-A947-70E740481C1C}">
                <a14:useLocalDpi xmlns:a14="http://schemas.microsoft.com/office/drawing/2010/main"/>
              </a:ext>
            </a:extLst>
          </a:blip>
          <a:stretch>
            <a:fillRect/>
          </a:stretch>
        </p:blipFill>
        <p:spPr>
          <a:xfrm>
            <a:off x="9311205" y="6709811"/>
            <a:ext cx="3183915" cy="2387459"/>
          </a:xfrm>
          <a:prstGeom prst="rect">
            <a:avLst/>
          </a:prstGeom>
        </p:spPr>
      </p:pic>
      <p:pic>
        <p:nvPicPr>
          <p:cNvPr id="11" name="Picture 10" descr="Sunburst.png"/>
          <p:cNvPicPr>
            <a:picLocks noChangeAspect="1"/>
          </p:cNvPicPr>
          <p:nvPr userDrawn="1"/>
        </p:nvPicPr>
        <p:blipFill>
          <a:blip r:embed="rId2" cstate="email">
            <a:alphaModFix amt="82000"/>
            <a:extLst>
              <a:ext uri="{28A0092B-C50C-407E-A947-70E740481C1C}">
                <a14:useLocalDpi xmlns:a14="http://schemas.microsoft.com/office/drawing/2010/main"/>
              </a:ext>
            </a:extLst>
          </a:blip>
          <a:stretch>
            <a:fillRect/>
          </a:stretch>
        </p:blipFill>
        <p:spPr>
          <a:xfrm>
            <a:off x="-1971013" y="-183144"/>
            <a:ext cx="3183915" cy="2387459"/>
          </a:xfrm>
          <a:prstGeom prst="rect">
            <a:avLst/>
          </a:prstGeom>
        </p:spPr>
      </p:pic>
      <p:pic>
        <p:nvPicPr>
          <p:cNvPr id="2" name="Picture 1"/>
          <p:cNvPicPr>
            <a:picLocks noChangeAspect="1"/>
          </p:cNvPicPr>
          <p:nvPr userDrawn="1"/>
        </p:nvPicPr>
        <p:blipFill>
          <a:blip r:embed="rId3"/>
          <a:stretch>
            <a:fillRect/>
          </a:stretch>
        </p:blipFill>
        <p:spPr>
          <a:xfrm>
            <a:off x="-195580" y="88806"/>
            <a:ext cx="12801600" cy="345178"/>
          </a:xfrm>
          <a:prstGeom prst="rect">
            <a:avLst/>
          </a:prstGeom>
          <a:noFill/>
        </p:spPr>
      </p:pic>
      <p:sp>
        <p:nvSpPr>
          <p:cNvPr id="10" name="Title 1"/>
          <p:cNvSpPr>
            <a:spLocks noGrp="1"/>
          </p:cNvSpPr>
          <p:nvPr>
            <p:ph type="title" hasCustomPrompt="1"/>
          </p:nvPr>
        </p:nvSpPr>
        <p:spPr>
          <a:xfrm>
            <a:off x="522941" y="444732"/>
            <a:ext cx="11972178" cy="1146411"/>
          </a:xfrm>
        </p:spPr>
        <p:txBody>
          <a:bodyPr>
            <a:noAutofit/>
          </a:bodyPr>
          <a:lstStyle>
            <a:lvl1pPr algn="l">
              <a:lnSpc>
                <a:spcPct val="100000"/>
              </a:lnSpc>
              <a:defRPr sz="3600" b="0" i="0" kern="1300" cap="all" spc="0">
                <a:ln>
                  <a:noFill/>
                </a:ln>
                <a:solidFill>
                  <a:schemeClr val="bg1"/>
                </a:solidFill>
                <a:latin typeface="Helvetica Light"/>
              </a:defRPr>
            </a:lvl1pPr>
          </a:lstStyle>
          <a:p>
            <a:r>
              <a:rPr lang="en-US" dirty="0" smtClean="0"/>
              <a:t>click to edit master title style</a:t>
            </a:r>
            <a:endParaRPr lang="en-US" dirty="0"/>
          </a:p>
        </p:txBody>
      </p:sp>
      <p:sp>
        <p:nvSpPr>
          <p:cNvPr id="13" name="Slide Number Placeholder 5"/>
          <p:cNvSpPr>
            <a:spLocks noGrp="1"/>
          </p:cNvSpPr>
          <p:nvPr>
            <p:ph type="sldNum" sz="quarter" idx="12"/>
          </p:nvPr>
        </p:nvSpPr>
        <p:spPr>
          <a:xfrm>
            <a:off x="11928697" y="9131297"/>
            <a:ext cx="655319" cy="339408"/>
          </a:xfrm>
          <a:prstGeom prst="rect">
            <a:avLst/>
          </a:prstGeom>
        </p:spPr>
        <p:txBody>
          <a:bodyPr lIns="128016" tIns="64008" rIns="128016" bIns="64008"/>
          <a:lstStyle>
            <a:lvl1pPr algn="r">
              <a:defRPr sz="1300">
                <a:solidFill>
                  <a:schemeClr val="tx1">
                    <a:lumMod val="75000"/>
                    <a:lumOff val="25000"/>
                  </a:schemeClr>
                </a:solidFill>
                <a:latin typeface="Helvetica"/>
                <a:cs typeface="Helvetica"/>
              </a:defRPr>
            </a:lvl1pPr>
          </a:lstStyle>
          <a:p>
            <a:fld id="{9A790FB6-828C-42B7-8DB6-4BAD25C042CC}" type="slidenum">
              <a:rPr lang="en-US" smtClean="0">
                <a:solidFill>
                  <a:srgbClr val="262626">
                    <a:lumMod val="75000"/>
                    <a:lumOff val="25000"/>
                  </a:srgbClr>
                </a:solidFill>
              </a:rPr>
              <a:pPr/>
              <a:t>‹#›</a:t>
            </a:fld>
            <a:endParaRPr lang="en-US" dirty="0">
              <a:solidFill>
                <a:srgbClr val="262626">
                  <a:lumMod val="75000"/>
                  <a:lumOff val="25000"/>
                </a:srgbClr>
              </a:solidFill>
            </a:endParaRPr>
          </a:p>
        </p:txBody>
      </p:sp>
      <p:sp>
        <p:nvSpPr>
          <p:cNvPr id="14" name="Text Placeholder 15"/>
          <p:cNvSpPr>
            <a:spLocks noGrp="1"/>
          </p:cNvSpPr>
          <p:nvPr>
            <p:ph type="body" sz="quarter" idx="13" hasCustomPrompt="1"/>
          </p:nvPr>
        </p:nvSpPr>
        <p:spPr>
          <a:xfrm>
            <a:off x="640080" y="9131298"/>
            <a:ext cx="4773930" cy="229554"/>
          </a:xfrm>
        </p:spPr>
        <p:txBody>
          <a:bodyPr lIns="0" tIns="0" rIns="0"/>
          <a:lstStyle>
            <a:lvl1pPr marL="0" indent="0">
              <a:buNone/>
              <a:defRPr lang="en-US" sz="1300" kern="1200" dirty="0" smtClean="0">
                <a:solidFill>
                  <a:schemeClr val="bg1">
                    <a:lumMod val="50000"/>
                  </a:schemeClr>
                </a:solidFill>
                <a:latin typeface="Helvetica"/>
                <a:ea typeface="ＭＳ Ｐゴシック" charset="-128"/>
                <a:cs typeface="Helvetica Neue"/>
              </a:defRPr>
            </a:lvl1pPr>
          </a:lstStyle>
          <a:p>
            <a:pPr lvl="0"/>
            <a:r>
              <a:rPr lang="en-US" dirty="0" smtClean="0"/>
              <a:t>Footer/Source Text: Placeholder</a:t>
            </a:r>
          </a:p>
        </p:txBody>
      </p:sp>
    </p:spTree>
    <p:extLst>
      <p:ext uri="{BB962C8B-B14F-4D97-AF65-F5344CB8AC3E}">
        <p14:creationId xmlns:p14="http://schemas.microsoft.com/office/powerpoint/2010/main" val="2066450019"/>
      </p:ext>
    </p:extLst>
  </p:cSld>
  <p:clrMapOvr>
    <a:masterClrMapping/>
  </p:clrMapOvr>
  <p:timing>
    <p:tnLst>
      <p:par>
        <p:cTn xmlns:p14="http://schemas.microsoft.com/office/powerpoint/2010/mai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Electricity Template">
    <p:spTree>
      <p:nvGrpSpPr>
        <p:cNvPr id="1" name=""/>
        <p:cNvGrpSpPr/>
        <p:nvPr/>
      </p:nvGrpSpPr>
      <p:grpSpPr>
        <a:xfrm>
          <a:off x="0" y="0"/>
          <a:ext cx="0" cy="0"/>
          <a:chOff x="0" y="0"/>
          <a:chExt cx="0" cy="0"/>
        </a:xfrm>
      </p:grpSpPr>
      <p:sp>
        <p:nvSpPr>
          <p:cNvPr id="4" name="Rectangle 3"/>
          <p:cNvSpPr/>
          <p:nvPr userDrawn="1"/>
        </p:nvSpPr>
        <p:spPr>
          <a:xfrm>
            <a:off x="1" y="433986"/>
            <a:ext cx="12912725" cy="1157157"/>
          </a:xfrm>
          <a:prstGeom prst="rect">
            <a:avLst/>
          </a:prstGeom>
          <a:solidFill>
            <a:srgbClr val="E69424"/>
          </a:solidFill>
          <a:ln>
            <a:noFill/>
          </a:ln>
        </p:spPr>
        <p:style>
          <a:lnRef idx="2">
            <a:schemeClr val="accent1">
              <a:shade val="50000"/>
            </a:schemeClr>
          </a:lnRef>
          <a:fillRef idx="1">
            <a:schemeClr val="accent1"/>
          </a:fillRef>
          <a:effectRef idx="0">
            <a:schemeClr val="accent1"/>
          </a:effectRef>
          <a:fontRef idx="minor">
            <a:schemeClr val="lt1"/>
          </a:fontRef>
        </p:style>
        <p:txBody>
          <a:bodyPr lIns="128016" tIns="64008" rIns="128016" bIns="64008" anchor="ctr"/>
          <a:lstStyle/>
          <a:p>
            <a:pPr algn="ctr" fontAlgn="auto">
              <a:spcBef>
                <a:spcPts val="0"/>
              </a:spcBef>
              <a:spcAft>
                <a:spcPts val="0"/>
              </a:spcAft>
              <a:defRPr/>
            </a:pPr>
            <a:endParaRPr lang="en-US">
              <a:solidFill>
                <a:prstClr val="white"/>
              </a:solidFill>
              <a:latin typeface="Verdana"/>
            </a:endParaRPr>
          </a:p>
        </p:txBody>
      </p:sp>
      <p:sp>
        <p:nvSpPr>
          <p:cNvPr id="3" name="Content Placeholder 2"/>
          <p:cNvSpPr>
            <a:spLocks noGrp="1"/>
          </p:cNvSpPr>
          <p:nvPr>
            <p:ph idx="1"/>
          </p:nvPr>
        </p:nvSpPr>
        <p:spPr/>
        <p:txBody>
          <a:bodyPr/>
          <a:lstStyle>
            <a:lvl1pPr>
              <a:defRPr>
                <a:latin typeface="Helvetica"/>
              </a:defRPr>
            </a:lvl1pPr>
            <a:lvl2pPr>
              <a:defRPr>
                <a:latin typeface="Helvetica"/>
              </a:defRPr>
            </a:lvl2pPr>
            <a:lvl3pPr>
              <a:defRPr>
                <a:latin typeface="Helvetica"/>
              </a:defRPr>
            </a:lvl3pPr>
            <a:lvl4pPr>
              <a:defRPr>
                <a:latin typeface="Helvetica"/>
              </a:defRPr>
            </a:lvl4pPr>
            <a:lvl5pPr>
              <a:defRPr>
                <a:latin typeface="Helvetica"/>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8" name="Picture 7" descr="Sunburst.png"/>
          <p:cNvPicPr>
            <a:picLocks noChangeAspect="1"/>
          </p:cNvPicPr>
          <p:nvPr userDrawn="1"/>
        </p:nvPicPr>
        <p:blipFill>
          <a:blip r:embed="rId2" cstate="email">
            <a:alphaModFix amt="44000"/>
            <a:extLst>
              <a:ext uri="{28A0092B-C50C-407E-A947-70E740481C1C}">
                <a14:useLocalDpi xmlns:a14="http://schemas.microsoft.com/office/drawing/2010/main"/>
              </a:ext>
            </a:extLst>
          </a:blip>
          <a:stretch>
            <a:fillRect/>
          </a:stretch>
        </p:blipFill>
        <p:spPr>
          <a:xfrm>
            <a:off x="9311205" y="6709811"/>
            <a:ext cx="3183915" cy="2387459"/>
          </a:xfrm>
          <a:prstGeom prst="rect">
            <a:avLst/>
          </a:prstGeom>
        </p:spPr>
      </p:pic>
      <p:pic>
        <p:nvPicPr>
          <p:cNvPr id="11" name="Picture 10" descr="Sunburst.png"/>
          <p:cNvPicPr>
            <a:picLocks noChangeAspect="1"/>
          </p:cNvPicPr>
          <p:nvPr userDrawn="1"/>
        </p:nvPicPr>
        <p:blipFill>
          <a:blip r:embed="rId2" cstate="email">
            <a:alphaModFix amt="82000"/>
            <a:extLst>
              <a:ext uri="{28A0092B-C50C-407E-A947-70E740481C1C}">
                <a14:useLocalDpi xmlns:a14="http://schemas.microsoft.com/office/drawing/2010/main"/>
              </a:ext>
            </a:extLst>
          </a:blip>
          <a:stretch>
            <a:fillRect/>
          </a:stretch>
        </p:blipFill>
        <p:spPr>
          <a:xfrm>
            <a:off x="-1971013" y="-183144"/>
            <a:ext cx="3183915" cy="2387459"/>
          </a:xfrm>
          <a:prstGeom prst="rect">
            <a:avLst/>
          </a:prstGeom>
        </p:spPr>
      </p:pic>
      <p:pic>
        <p:nvPicPr>
          <p:cNvPr id="10" name="Picture 9"/>
          <p:cNvPicPr>
            <a:picLocks noChangeAspect="1"/>
          </p:cNvPicPr>
          <p:nvPr userDrawn="1"/>
        </p:nvPicPr>
        <p:blipFill>
          <a:blip r:embed="rId3"/>
          <a:stretch>
            <a:fillRect/>
          </a:stretch>
        </p:blipFill>
        <p:spPr>
          <a:xfrm>
            <a:off x="0" y="1"/>
            <a:ext cx="12801600" cy="430681"/>
          </a:xfrm>
          <a:prstGeom prst="rect">
            <a:avLst/>
          </a:prstGeom>
          <a:noFill/>
        </p:spPr>
      </p:pic>
      <p:sp>
        <p:nvSpPr>
          <p:cNvPr id="12" name="Title 1"/>
          <p:cNvSpPr>
            <a:spLocks noGrp="1"/>
          </p:cNvSpPr>
          <p:nvPr>
            <p:ph type="title" hasCustomPrompt="1"/>
          </p:nvPr>
        </p:nvSpPr>
        <p:spPr>
          <a:xfrm>
            <a:off x="522941" y="444732"/>
            <a:ext cx="11972178" cy="1146411"/>
          </a:xfrm>
        </p:spPr>
        <p:txBody>
          <a:bodyPr>
            <a:noAutofit/>
          </a:bodyPr>
          <a:lstStyle>
            <a:lvl1pPr algn="l">
              <a:lnSpc>
                <a:spcPct val="100000"/>
              </a:lnSpc>
              <a:defRPr sz="3600" b="0" i="0" kern="1300" cap="all" spc="0">
                <a:ln>
                  <a:noFill/>
                </a:ln>
                <a:solidFill>
                  <a:schemeClr val="bg1"/>
                </a:solidFill>
                <a:latin typeface="Helvetica Light"/>
              </a:defRPr>
            </a:lvl1pPr>
          </a:lstStyle>
          <a:p>
            <a:r>
              <a:rPr lang="en-US" dirty="0" smtClean="0"/>
              <a:t>click to edit master title style</a:t>
            </a:r>
            <a:endParaRPr lang="en-US" dirty="0"/>
          </a:p>
        </p:txBody>
      </p:sp>
      <p:sp>
        <p:nvSpPr>
          <p:cNvPr id="14" name="Slide Number Placeholder 5"/>
          <p:cNvSpPr>
            <a:spLocks noGrp="1"/>
          </p:cNvSpPr>
          <p:nvPr>
            <p:ph type="sldNum" sz="quarter" idx="12"/>
          </p:nvPr>
        </p:nvSpPr>
        <p:spPr>
          <a:xfrm>
            <a:off x="11928697" y="9055100"/>
            <a:ext cx="655319" cy="339408"/>
          </a:xfrm>
          <a:prstGeom prst="rect">
            <a:avLst/>
          </a:prstGeom>
        </p:spPr>
        <p:txBody>
          <a:bodyPr lIns="128016" tIns="64008" rIns="128016" bIns="64008"/>
          <a:lstStyle>
            <a:lvl1pPr algn="r">
              <a:defRPr sz="1300">
                <a:solidFill>
                  <a:schemeClr val="tx1">
                    <a:lumMod val="75000"/>
                    <a:lumOff val="25000"/>
                  </a:schemeClr>
                </a:solidFill>
                <a:latin typeface="Helvetica"/>
                <a:cs typeface="Helvetica"/>
              </a:defRPr>
            </a:lvl1pPr>
          </a:lstStyle>
          <a:p>
            <a:fld id="{9A790FB6-828C-42B7-8DB6-4BAD25C042CC}" type="slidenum">
              <a:rPr lang="en-US" smtClean="0">
                <a:solidFill>
                  <a:srgbClr val="262626">
                    <a:lumMod val="75000"/>
                    <a:lumOff val="25000"/>
                  </a:srgbClr>
                </a:solidFill>
              </a:rPr>
              <a:pPr/>
              <a:t>‹#›</a:t>
            </a:fld>
            <a:endParaRPr lang="en-US" dirty="0">
              <a:solidFill>
                <a:srgbClr val="262626">
                  <a:lumMod val="75000"/>
                  <a:lumOff val="25000"/>
                </a:srgbClr>
              </a:solidFill>
            </a:endParaRPr>
          </a:p>
        </p:txBody>
      </p:sp>
      <p:sp>
        <p:nvSpPr>
          <p:cNvPr id="15" name="Text Placeholder 15"/>
          <p:cNvSpPr>
            <a:spLocks noGrp="1"/>
          </p:cNvSpPr>
          <p:nvPr>
            <p:ph type="body" sz="quarter" idx="13" hasCustomPrompt="1"/>
          </p:nvPr>
        </p:nvSpPr>
        <p:spPr>
          <a:xfrm>
            <a:off x="640080" y="9131298"/>
            <a:ext cx="4773930" cy="229554"/>
          </a:xfrm>
        </p:spPr>
        <p:txBody>
          <a:bodyPr lIns="0" tIns="0" rIns="0"/>
          <a:lstStyle>
            <a:lvl1pPr marL="0" indent="0">
              <a:buNone/>
              <a:defRPr lang="en-US" sz="1300" kern="1200" dirty="0" smtClean="0">
                <a:solidFill>
                  <a:schemeClr val="bg1">
                    <a:lumMod val="50000"/>
                  </a:schemeClr>
                </a:solidFill>
                <a:latin typeface="Helvetica"/>
                <a:ea typeface="ＭＳ Ｐゴシック" charset="-128"/>
                <a:cs typeface="Helvetica Neue"/>
              </a:defRPr>
            </a:lvl1pPr>
          </a:lstStyle>
          <a:p>
            <a:pPr lvl="0"/>
            <a:r>
              <a:rPr lang="en-US" dirty="0" smtClean="0"/>
              <a:t>Footer/Source Text: Placeholder</a:t>
            </a:r>
          </a:p>
        </p:txBody>
      </p:sp>
    </p:spTree>
    <p:extLst>
      <p:ext uri="{BB962C8B-B14F-4D97-AF65-F5344CB8AC3E}">
        <p14:creationId xmlns:p14="http://schemas.microsoft.com/office/powerpoint/2010/main" val="2668649059"/>
      </p:ext>
    </p:extLst>
  </p:cSld>
  <p:clrMapOvr>
    <a:masterClrMapping/>
  </p:clrMapOvr>
  <p:timing>
    <p:tnLst>
      <p:par>
        <p:cTn xmlns:p14="http://schemas.microsoft.com/office/powerpoint/2010/mai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General Template">
    <p:spTree>
      <p:nvGrpSpPr>
        <p:cNvPr id="1" name=""/>
        <p:cNvGrpSpPr/>
        <p:nvPr/>
      </p:nvGrpSpPr>
      <p:grpSpPr>
        <a:xfrm>
          <a:off x="0" y="0"/>
          <a:ext cx="0" cy="0"/>
          <a:chOff x="0" y="0"/>
          <a:chExt cx="0" cy="0"/>
        </a:xfrm>
      </p:grpSpPr>
      <p:sp>
        <p:nvSpPr>
          <p:cNvPr id="4" name="Rectangle 3"/>
          <p:cNvSpPr/>
          <p:nvPr userDrawn="1"/>
        </p:nvSpPr>
        <p:spPr>
          <a:xfrm>
            <a:off x="1" y="433986"/>
            <a:ext cx="12912725" cy="1157157"/>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8016" tIns="64008" rIns="128016" bIns="64008" anchor="ctr"/>
          <a:lstStyle/>
          <a:p>
            <a:pPr algn="ctr" fontAlgn="auto">
              <a:spcBef>
                <a:spcPts val="0"/>
              </a:spcBef>
              <a:spcAft>
                <a:spcPts val="0"/>
              </a:spcAft>
              <a:defRPr/>
            </a:pPr>
            <a:endParaRPr lang="en-US"/>
          </a:p>
        </p:txBody>
      </p:sp>
      <p:sp>
        <p:nvSpPr>
          <p:cNvPr id="3" name="Content Placeholder 2"/>
          <p:cNvSpPr>
            <a:spLocks noGrp="1"/>
          </p:cNvSpPr>
          <p:nvPr>
            <p:ph idx="1"/>
          </p:nvPr>
        </p:nvSpPr>
        <p:spPr/>
        <p:txBody>
          <a:bodyPr/>
          <a:lstStyle>
            <a:lvl1pPr>
              <a:defRPr>
                <a:latin typeface="Helvetica"/>
              </a:defRPr>
            </a:lvl1pPr>
            <a:lvl2pPr>
              <a:defRPr>
                <a:latin typeface="Helvetica"/>
              </a:defRPr>
            </a:lvl2pPr>
            <a:lvl3pPr>
              <a:defRPr>
                <a:latin typeface="Helvetica"/>
              </a:defRPr>
            </a:lvl3pPr>
            <a:lvl4pPr>
              <a:defRPr>
                <a:latin typeface="Helvetica"/>
              </a:defRPr>
            </a:lvl4pPr>
            <a:lvl5pPr>
              <a:defRPr>
                <a:latin typeface="Helvetica"/>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Slide Number Placeholder 5"/>
          <p:cNvSpPr>
            <a:spLocks noGrp="1"/>
          </p:cNvSpPr>
          <p:nvPr>
            <p:ph type="sldNum" sz="quarter" idx="12"/>
          </p:nvPr>
        </p:nvSpPr>
        <p:spPr>
          <a:xfrm>
            <a:off x="11928697" y="9131297"/>
            <a:ext cx="655319" cy="339408"/>
          </a:xfrm>
          <a:prstGeom prst="rect">
            <a:avLst/>
          </a:prstGeom>
        </p:spPr>
        <p:txBody>
          <a:bodyPr lIns="128016" tIns="64008" rIns="128016" bIns="64008"/>
          <a:lstStyle>
            <a:lvl1pPr algn="r">
              <a:defRPr sz="1300">
                <a:solidFill>
                  <a:schemeClr val="tx1">
                    <a:lumMod val="75000"/>
                    <a:lumOff val="25000"/>
                  </a:schemeClr>
                </a:solidFill>
                <a:latin typeface="Helvetica"/>
                <a:cs typeface="Helvetica"/>
              </a:defRPr>
            </a:lvl1pPr>
          </a:lstStyle>
          <a:p>
            <a:fld id="{9A790FB6-828C-42B7-8DB6-4BAD25C042CC}" type="slidenum">
              <a:rPr lang="en-US" smtClean="0"/>
              <a:pPr/>
              <a:t>‹#›</a:t>
            </a:fld>
            <a:endParaRPr lang="en-US" dirty="0"/>
          </a:p>
        </p:txBody>
      </p:sp>
      <p:pic>
        <p:nvPicPr>
          <p:cNvPr id="11" name="Picture 10" descr="Sunburst.png"/>
          <p:cNvPicPr>
            <a:picLocks noChangeAspect="1"/>
          </p:cNvPicPr>
          <p:nvPr userDrawn="1"/>
        </p:nvPicPr>
        <p:blipFill>
          <a:blip r:embed="rId2" cstate="email">
            <a:alphaModFix amt="82000"/>
            <a:extLst>
              <a:ext uri="{28A0092B-C50C-407E-A947-70E740481C1C}">
                <a14:useLocalDpi xmlns:a14="http://schemas.microsoft.com/office/drawing/2010/main"/>
              </a:ext>
            </a:extLst>
          </a:blip>
          <a:stretch>
            <a:fillRect/>
          </a:stretch>
        </p:blipFill>
        <p:spPr>
          <a:xfrm>
            <a:off x="-1971013" y="-183144"/>
            <a:ext cx="3183915" cy="2387459"/>
          </a:xfrm>
          <a:prstGeom prst="rect">
            <a:avLst/>
          </a:prstGeom>
        </p:spPr>
      </p:pic>
      <p:pic>
        <p:nvPicPr>
          <p:cNvPr id="14" name="Picture 13"/>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116484"/>
            <a:ext cx="12801600" cy="328247"/>
          </a:xfrm>
          <a:prstGeom prst="rect">
            <a:avLst/>
          </a:prstGeom>
        </p:spPr>
      </p:pic>
      <p:sp>
        <p:nvSpPr>
          <p:cNvPr id="12" name="Title 1"/>
          <p:cNvSpPr>
            <a:spLocks noGrp="1"/>
          </p:cNvSpPr>
          <p:nvPr>
            <p:ph type="title" hasCustomPrompt="1"/>
          </p:nvPr>
        </p:nvSpPr>
        <p:spPr>
          <a:xfrm>
            <a:off x="522941" y="444732"/>
            <a:ext cx="11972178" cy="1146411"/>
          </a:xfrm>
        </p:spPr>
        <p:txBody>
          <a:bodyPr>
            <a:noAutofit/>
          </a:bodyPr>
          <a:lstStyle>
            <a:lvl1pPr algn="l">
              <a:lnSpc>
                <a:spcPct val="100000"/>
              </a:lnSpc>
              <a:defRPr sz="3600" b="0" i="0" kern="1300" cap="all" spc="0">
                <a:ln>
                  <a:noFill/>
                </a:ln>
                <a:solidFill>
                  <a:schemeClr val="bg1"/>
                </a:solidFill>
                <a:latin typeface="Helvetica Light"/>
              </a:defRPr>
            </a:lvl1pPr>
          </a:lstStyle>
          <a:p>
            <a:r>
              <a:rPr lang="en-US" dirty="0" smtClean="0"/>
              <a:t>click to edit master title style</a:t>
            </a:r>
            <a:endParaRPr lang="en-US" dirty="0"/>
          </a:p>
        </p:txBody>
      </p:sp>
      <p:sp>
        <p:nvSpPr>
          <p:cNvPr id="18" name="Text Placeholder 15"/>
          <p:cNvSpPr>
            <a:spLocks noGrp="1"/>
          </p:cNvSpPr>
          <p:nvPr>
            <p:ph type="body" sz="quarter" idx="13" hasCustomPrompt="1"/>
          </p:nvPr>
        </p:nvSpPr>
        <p:spPr>
          <a:xfrm>
            <a:off x="640080" y="9131298"/>
            <a:ext cx="4773930" cy="229554"/>
          </a:xfrm>
        </p:spPr>
        <p:txBody>
          <a:bodyPr lIns="0" tIns="0" rIns="0"/>
          <a:lstStyle>
            <a:lvl1pPr marL="0" indent="0">
              <a:buNone/>
              <a:defRPr lang="en-US" sz="1300" kern="1200" dirty="0" smtClean="0">
                <a:solidFill>
                  <a:schemeClr val="bg1">
                    <a:lumMod val="50000"/>
                  </a:schemeClr>
                </a:solidFill>
                <a:latin typeface="Helvetica"/>
                <a:ea typeface="ＭＳ Ｐゴシック" charset="-128"/>
                <a:cs typeface="Helvetica Neue"/>
              </a:defRPr>
            </a:lvl1pPr>
          </a:lstStyle>
          <a:p>
            <a:pPr lvl="0"/>
            <a:r>
              <a:rPr lang="en-US" dirty="0" smtClean="0"/>
              <a:t>FOR INTERNAL REVIEW</a:t>
            </a:r>
          </a:p>
        </p:txBody>
      </p:sp>
    </p:spTree>
    <p:extLst>
      <p:ext uri="{BB962C8B-B14F-4D97-AF65-F5344CB8AC3E}">
        <p14:creationId xmlns:p14="http://schemas.microsoft.com/office/powerpoint/2010/main" val="3209253226"/>
      </p:ext>
    </p:extLst>
  </p:cSld>
  <p:clrMapOvr>
    <a:masterClrMapping/>
  </p:clrMapOvr>
  <p:timing>
    <p:tnLst>
      <p:par>
        <p:cTn xmlns:p14="http://schemas.microsoft.com/office/powerpoint/2010/mai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40080" y="8898891"/>
            <a:ext cx="2987040" cy="511175"/>
          </a:xfrm>
          <a:prstGeom prst="rect">
            <a:avLst/>
          </a:prstGeom>
        </p:spPr>
        <p:txBody>
          <a:bodyPr lIns="128016" tIns="64008" rIns="128016" bIns="64008"/>
          <a:lstStyle/>
          <a:p>
            <a:fld id="{E223EA7C-C8D8-6A4E-A7AF-176BC77242D9}" type="datetimeFigureOut">
              <a:rPr lang="en-US">
                <a:solidFill>
                  <a:srgbClr val="262626"/>
                </a:solidFill>
              </a:rPr>
              <a:pPr/>
              <a:t>2/25/15</a:t>
            </a:fld>
            <a:endParaRPr lang="en-US">
              <a:solidFill>
                <a:srgbClr val="262626"/>
              </a:solidFill>
            </a:endParaRPr>
          </a:p>
        </p:txBody>
      </p:sp>
      <p:sp>
        <p:nvSpPr>
          <p:cNvPr id="3" name="Footer Placeholder 2"/>
          <p:cNvSpPr>
            <a:spLocks noGrp="1"/>
          </p:cNvSpPr>
          <p:nvPr>
            <p:ph type="ftr" sz="quarter" idx="11"/>
          </p:nvPr>
        </p:nvSpPr>
        <p:spPr/>
        <p:txBody>
          <a:bodyPr/>
          <a:lstStyle/>
          <a:p>
            <a:endParaRPr lang="en-US">
              <a:solidFill>
                <a:srgbClr val="262626">
                  <a:tint val="75000"/>
                </a:srgbClr>
              </a:solidFill>
            </a:endParaRPr>
          </a:p>
        </p:txBody>
      </p:sp>
      <p:sp>
        <p:nvSpPr>
          <p:cNvPr id="4" name="Slide Number Placeholder 3"/>
          <p:cNvSpPr>
            <a:spLocks noGrp="1"/>
          </p:cNvSpPr>
          <p:nvPr>
            <p:ph type="sldNum" sz="quarter" idx="12"/>
          </p:nvPr>
        </p:nvSpPr>
        <p:spPr>
          <a:xfrm>
            <a:off x="9174480" y="8898891"/>
            <a:ext cx="2987040" cy="511175"/>
          </a:xfrm>
          <a:prstGeom prst="rect">
            <a:avLst/>
          </a:prstGeom>
        </p:spPr>
        <p:txBody>
          <a:bodyPr lIns="128016" tIns="64008" rIns="128016" bIns="64008"/>
          <a:lstStyle/>
          <a:p>
            <a:fld id="{97D090E7-0178-044A-8F8A-EC40966EF82A}" type="slidenum">
              <a:rPr>
                <a:solidFill>
                  <a:srgbClr val="262626"/>
                </a:solidFill>
              </a:rPr>
              <a:pPr/>
              <a:t>‹#›</a:t>
            </a:fld>
            <a:endParaRPr lang="en-US">
              <a:solidFill>
                <a:srgbClr val="262626"/>
              </a:solidFill>
            </a:endParaRPr>
          </a:p>
        </p:txBody>
      </p:sp>
    </p:spTree>
    <p:extLst>
      <p:ext uri="{BB962C8B-B14F-4D97-AF65-F5344CB8AC3E}">
        <p14:creationId xmlns:p14="http://schemas.microsoft.com/office/powerpoint/2010/main" val="8191740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60120" y="2982596"/>
            <a:ext cx="10881360" cy="2058035"/>
          </a:xfrm>
        </p:spPr>
        <p:txBody>
          <a:bodyPr/>
          <a:lstStyle/>
          <a:p>
            <a:r>
              <a:rPr lang="en-US" smtClean="0"/>
              <a:t>Click to edit Master title style</a:t>
            </a:r>
            <a:endParaRPr lang="en-US"/>
          </a:p>
        </p:txBody>
      </p:sp>
      <p:sp>
        <p:nvSpPr>
          <p:cNvPr id="3" name="Subtitle 2"/>
          <p:cNvSpPr>
            <a:spLocks noGrp="1"/>
          </p:cNvSpPr>
          <p:nvPr>
            <p:ph type="subTitle" idx="1"/>
          </p:nvPr>
        </p:nvSpPr>
        <p:spPr>
          <a:xfrm>
            <a:off x="1920240" y="5440680"/>
            <a:ext cx="8961120" cy="2453640"/>
          </a:xfrm>
        </p:spPr>
        <p:txBody>
          <a:bodyPr/>
          <a:lstStyle>
            <a:lvl1pPr marL="0" indent="0" algn="ctr">
              <a:buNone/>
              <a:defRPr>
                <a:solidFill>
                  <a:schemeClr val="tx1">
                    <a:tint val="75000"/>
                  </a:schemeClr>
                </a:solidFill>
              </a:defRPr>
            </a:lvl1pPr>
            <a:lvl2pPr marL="640080" indent="0" algn="ctr">
              <a:buNone/>
              <a:defRPr>
                <a:solidFill>
                  <a:schemeClr val="tx1">
                    <a:tint val="75000"/>
                  </a:schemeClr>
                </a:solidFill>
              </a:defRPr>
            </a:lvl2pPr>
            <a:lvl3pPr marL="1280160" indent="0" algn="ctr">
              <a:buNone/>
              <a:defRPr>
                <a:solidFill>
                  <a:schemeClr val="tx1">
                    <a:tint val="75000"/>
                  </a:schemeClr>
                </a:solidFill>
              </a:defRPr>
            </a:lvl3pPr>
            <a:lvl4pPr marL="1920240" indent="0" algn="ctr">
              <a:buNone/>
              <a:defRPr>
                <a:solidFill>
                  <a:schemeClr val="tx1">
                    <a:tint val="75000"/>
                  </a:schemeClr>
                </a:solidFill>
              </a:defRPr>
            </a:lvl4pPr>
            <a:lvl5pPr marL="2560320" indent="0" algn="ctr">
              <a:buNone/>
              <a:defRPr>
                <a:solidFill>
                  <a:schemeClr val="tx1">
                    <a:tint val="75000"/>
                  </a:schemeClr>
                </a:solidFill>
              </a:defRPr>
            </a:lvl5pPr>
            <a:lvl6pPr marL="3200400" indent="0" algn="ctr">
              <a:buNone/>
              <a:defRPr>
                <a:solidFill>
                  <a:schemeClr val="tx1">
                    <a:tint val="75000"/>
                  </a:schemeClr>
                </a:solidFill>
              </a:defRPr>
            </a:lvl6pPr>
            <a:lvl7pPr marL="3840480" indent="0" algn="ctr">
              <a:buNone/>
              <a:defRPr>
                <a:solidFill>
                  <a:schemeClr val="tx1">
                    <a:tint val="75000"/>
                  </a:schemeClr>
                </a:solidFill>
              </a:defRPr>
            </a:lvl7pPr>
            <a:lvl8pPr marL="4480560" indent="0" algn="ctr">
              <a:buNone/>
              <a:defRPr>
                <a:solidFill>
                  <a:schemeClr val="tx1">
                    <a:tint val="75000"/>
                  </a:schemeClr>
                </a:solidFill>
              </a:defRPr>
            </a:lvl8pPr>
            <a:lvl9pPr marL="512064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1942CEB-219C-E744-928C-4EDFC1D1A758}" type="datetimeFigureOut">
              <a:rPr lang="en-US" smtClean="0">
                <a:solidFill>
                  <a:prstClr val="black">
                    <a:tint val="75000"/>
                  </a:prstClr>
                </a:solidFill>
                <a:latin typeface="Calibri"/>
              </a:rPr>
              <a:pPr/>
              <a:t>2/25/15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9EA37E12-6E33-B747-8727-E0CD91A3ECB3}"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32846076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1942CEB-219C-E744-928C-4EDFC1D1A758}" type="datetimeFigureOut">
              <a:rPr lang="en-US" smtClean="0">
                <a:solidFill>
                  <a:prstClr val="black">
                    <a:tint val="75000"/>
                  </a:prstClr>
                </a:solidFill>
                <a:latin typeface="Calibri"/>
              </a:rPr>
              <a:pPr/>
              <a:t>2/25/15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9EA37E12-6E33-B747-8727-E0CD91A3ECB3}"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26458446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11238" y="6169661"/>
            <a:ext cx="10881360" cy="1906905"/>
          </a:xfrm>
        </p:spPr>
        <p:txBody>
          <a:bodyPr anchor="t"/>
          <a:lstStyle>
            <a:lvl1pPr algn="l">
              <a:defRPr sz="5600" b="1" cap="all"/>
            </a:lvl1pPr>
          </a:lstStyle>
          <a:p>
            <a:r>
              <a:rPr lang="en-US" smtClean="0"/>
              <a:t>Click to edit Master title style</a:t>
            </a:r>
            <a:endParaRPr lang="en-US"/>
          </a:p>
        </p:txBody>
      </p:sp>
      <p:sp>
        <p:nvSpPr>
          <p:cNvPr id="3" name="Text Placeholder 2"/>
          <p:cNvSpPr>
            <a:spLocks noGrp="1"/>
          </p:cNvSpPr>
          <p:nvPr>
            <p:ph type="body" idx="1"/>
          </p:nvPr>
        </p:nvSpPr>
        <p:spPr>
          <a:xfrm>
            <a:off x="1011238" y="4069399"/>
            <a:ext cx="10881360" cy="2100262"/>
          </a:xfrm>
        </p:spPr>
        <p:txBody>
          <a:bodyPr anchor="b"/>
          <a:lstStyle>
            <a:lvl1pPr marL="0" indent="0">
              <a:buNone/>
              <a:defRPr sz="2800">
                <a:solidFill>
                  <a:schemeClr val="tx1">
                    <a:tint val="75000"/>
                  </a:schemeClr>
                </a:solidFill>
              </a:defRPr>
            </a:lvl1pPr>
            <a:lvl2pPr marL="640080" indent="0">
              <a:buNone/>
              <a:defRPr sz="2500">
                <a:solidFill>
                  <a:schemeClr val="tx1">
                    <a:tint val="75000"/>
                  </a:schemeClr>
                </a:solidFill>
              </a:defRPr>
            </a:lvl2pPr>
            <a:lvl3pPr marL="1280160" indent="0">
              <a:buNone/>
              <a:defRPr sz="2200">
                <a:solidFill>
                  <a:schemeClr val="tx1">
                    <a:tint val="75000"/>
                  </a:schemeClr>
                </a:solidFill>
              </a:defRPr>
            </a:lvl3pPr>
            <a:lvl4pPr marL="1920240" indent="0">
              <a:buNone/>
              <a:defRPr sz="2000">
                <a:solidFill>
                  <a:schemeClr val="tx1">
                    <a:tint val="75000"/>
                  </a:schemeClr>
                </a:solidFill>
              </a:defRPr>
            </a:lvl4pPr>
            <a:lvl5pPr marL="2560320" indent="0">
              <a:buNone/>
              <a:defRPr sz="2000">
                <a:solidFill>
                  <a:schemeClr val="tx1">
                    <a:tint val="75000"/>
                  </a:schemeClr>
                </a:solidFill>
              </a:defRPr>
            </a:lvl5pPr>
            <a:lvl6pPr marL="3200400" indent="0">
              <a:buNone/>
              <a:defRPr sz="2000">
                <a:solidFill>
                  <a:schemeClr val="tx1">
                    <a:tint val="75000"/>
                  </a:schemeClr>
                </a:solidFill>
              </a:defRPr>
            </a:lvl6pPr>
            <a:lvl7pPr marL="3840480" indent="0">
              <a:buNone/>
              <a:defRPr sz="2000">
                <a:solidFill>
                  <a:schemeClr val="tx1">
                    <a:tint val="75000"/>
                  </a:schemeClr>
                </a:solidFill>
              </a:defRPr>
            </a:lvl7pPr>
            <a:lvl8pPr marL="4480560" indent="0">
              <a:buNone/>
              <a:defRPr sz="2000">
                <a:solidFill>
                  <a:schemeClr val="tx1">
                    <a:tint val="75000"/>
                  </a:schemeClr>
                </a:solidFill>
              </a:defRPr>
            </a:lvl8pPr>
            <a:lvl9pPr marL="5120640" indent="0">
              <a:buNone/>
              <a:defRPr sz="20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1942CEB-219C-E744-928C-4EDFC1D1A758}" type="datetimeFigureOut">
              <a:rPr lang="en-US" smtClean="0">
                <a:solidFill>
                  <a:prstClr val="black">
                    <a:tint val="75000"/>
                  </a:prstClr>
                </a:solidFill>
                <a:latin typeface="Calibri"/>
              </a:rPr>
              <a:pPr/>
              <a:t>2/25/15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9EA37E12-6E33-B747-8727-E0CD91A3ECB3}"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8630061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40080" y="2240281"/>
            <a:ext cx="5654040" cy="6336348"/>
          </a:xfrm>
        </p:spPr>
        <p:txBody>
          <a:bodyPr/>
          <a:lstStyle>
            <a:lvl1pPr>
              <a:defRPr sz="3900"/>
            </a:lvl1pPr>
            <a:lvl2pPr>
              <a:defRPr sz="3400"/>
            </a:lvl2pPr>
            <a:lvl3pPr>
              <a:defRPr sz="2800"/>
            </a:lvl3pPr>
            <a:lvl4pPr>
              <a:defRPr sz="2500"/>
            </a:lvl4pPr>
            <a:lvl5pPr>
              <a:defRPr sz="2500"/>
            </a:lvl5pPr>
            <a:lvl6pPr>
              <a:defRPr sz="2500"/>
            </a:lvl6pPr>
            <a:lvl7pPr>
              <a:defRPr sz="2500"/>
            </a:lvl7pPr>
            <a:lvl8pPr>
              <a:defRPr sz="2500"/>
            </a:lvl8pPr>
            <a:lvl9pPr>
              <a:defRPr sz="2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507480" y="2240281"/>
            <a:ext cx="5654040" cy="6336348"/>
          </a:xfrm>
        </p:spPr>
        <p:txBody>
          <a:bodyPr/>
          <a:lstStyle>
            <a:lvl1pPr>
              <a:defRPr sz="3900"/>
            </a:lvl1pPr>
            <a:lvl2pPr>
              <a:defRPr sz="3400"/>
            </a:lvl2pPr>
            <a:lvl3pPr>
              <a:defRPr sz="2800"/>
            </a:lvl3pPr>
            <a:lvl4pPr>
              <a:defRPr sz="2500"/>
            </a:lvl4pPr>
            <a:lvl5pPr>
              <a:defRPr sz="2500"/>
            </a:lvl5pPr>
            <a:lvl6pPr>
              <a:defRPr sz="2500"/>
            </a:lvl6pPr>
            <a:lvl7pPr>
              <a:defRPr sz="2500"/>
            </a:lvl7pPr>
            <a:lvl8pPr>
              <a:defRPr sz="2500"/>
            </a:lvl8pPr>
            <a:lvl9pPr>
              <a:defRPr sz="2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1942CEB-219C-E744-928C-4EDFC1D1A758}" type="datetimeFigureOut">
              <a:rPr lang="en-US" smtClean="0">
                <a:solidFill>
                  <a:prstClr val="black">
                    <a:tint val="75000"/>
                  </a:prstClr>
                </a:solidFill>
                <a:latin typeface="Calibri"/>
              </a:rPr>
              <a:pPr/>
              <a:t>2/25/15</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9EA37E12-6E33-B747-8727-E0CD91A3ECB3}"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22655274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40080" y="2149158"/>
            <a:ext cx="5656263" cy="895667"/>
          </a:xfrm>
        </p:spPr>
        <p:txBody>
          <a:bodyPr anchor="b"/>
          <a:lstStyle>
            <a:lvl1pPr marL="0" indent="0">
              <a:buNone/>
              <a:defRPr sz="3400" b="1"/>
            </a:lvl1pPr>
            <a:lvl2pPr marL="640080" indent="0">
              <a:buNone/>
              <a:defRPr sz="2800" b="1"/>
            </a:lvl2pPr>
            <a:lvl3pPr marL="1280160" indent="0">
              <a:buNone/>
              <a:defRPr sz="2500" b="1"/>
            </a:lvl3pPr>
            <a:lvl4pPr marL="1920240" indent="0">
              <a:buNone/>
              <a:defRPr sz="2200" b="1"/>
            </a:lvl4pPr>
            <a:lvl5pPr marL="2560320" indent="0">
              <a:buNone/>
              <a:defRPr sz="2200" b="1"/>
            </a:lvl5pPr>
            <a:lvl6pPr marL="3200400" indent="0">
              <a:buNone/>
              <a:defRPr sz="2200" b="1"/>
            </a:lvl6pPr>
            <a:lvl7pPr marL="3840480" indent="0">
              <a:buNone/>
              <a:defRPr sz="2200" b="1"/>
            </a:lvl7pPr>
            <a:lvl8pPr marL="4480560" indent="0">
              <a:buNone/>
              <a:defRPr sz="2200" b="1"/>
            </a:lvl8pPr>
            <a:lvl9pPr marL="5120640" indent="0">
              <a:buNone/>
              <a:defRPr sz="2200" b="1"/>
            </a:lvl9pPr>
          </a:lstStyle>
          <a:p>
            <a:pPr lvl="0"/>
            <a:r>
              <a:rPr lang="en-US" smtClean="0"/>
              <a:t>Click to edit Master text styles</a:t>
            </a:r>
          </a:p>
        </p:txBody>
      </p:sp>
      <p:sp>
        <p:nvSpPr>
          <p:cNvPr id="4" name="Content Placeholder 3"/>
          <p:cNvSpPr>
            <a:spLocks noGrp="1"/>
          </p:cNvSpPr>
          <p:nvPr>
            <p:ph sz="half" idx="2"/>
          </p:nvPr>
        </p:nvSpPr>
        <p:spPr>
          <a:xfrm>
            <a:off x="640080" y="3044825"/>
            <a:ext cx="5656263" cy="5531803"/>
          </a:xfrm>
        </p:spPr>
        <p:txBody>
          <a:bodyPr/>
          <a:lstStyle>
            <a:lvl1pPr>
              <a:defRPr sz="3400"/>
            </a:lvl1pPr>
            <a:lvl2pPr>
              <a:defRPr sz="2800"/>
            </a:lvl2pPr>
            <a:lvl3pPr>
              <a:defRPr sz="2500"/>
            </a:lvl3pPr>
            <a:lvl4pPr>
              <a:defRPr sz="2200"/>
            </a:lvl4pPr>
            <a:lvl5pPr>
              <a:defRPr sz="2200"/>
            </a:lvl5pPr>
            <a:lvl6pPr>
              <a:defRPr sz="2200"/>
            </a:lvl6pPr>
            <a:lvl7pPr>
              <a:defRPr sz="2200"/>
            </a:lvl7pPr>
            <a:lvl8pPr>
              <a:defRPr sz="2200"/>
            </a:lvl8pPr>
            <a:lvl9pPr>
              <a:defRPr sz="2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503036" y="2149158"/>
            <a:ext cx="5658485" cy="895667"/>
          </a:xfrm>
        </p:spPr>
        <p:txBody>
          <a:bodyPr anchor="b"/>
          <a:lstStyle>
            <a:lvl1pPr marL="0" indent="0">
              <a:buNone/>
              <a:defRPr sz="3400" b="1"/>
            </a:lvl1pPr>
            <a:lvl2pPr marL="640080" indent="0">
              <a:buNone/>
              <a:defRPr sz="2800" b="1"/>
            </a:lvl2pPr>
            <a:lvl3pPr marL="1280160" indent="0">
              <a:buNone/>
              <a:defRPr sz="2500" b="1"/>
            </a:lvl3pPr>
            <a:lvl4pPr marL="1920240" indent="0">
              <a:buNone/>
              <a:defRPr sz="2200" b="1"/>
            </a:lvl4pPr>
            <a:lvl5pPr marL="2560320" indent="0">
              <a:buNone/>
              <a:defRPr sz="2200" b="1"/>
            </a:lvl5pPr>
            <a:lvl6pPr marL="3200400" indent="0">
              <a:buNone/>
              <a:defRPr sz="2200" b="1"/>
            </a:lvl6pPr>
            <a:lvl7pPr marL="3840480" indent="0">
              <a:buNone/>
              <a:defRPr sz="2200" b="1"/>
            </a:lvl7pPr>
            <a:lvl8pPr marL="4480560" indent="0">
              <a:buNone/>
              <a:defRPr sz="2200" b="1"/>
            </a:lvl8pPr>
            <a:lvl9pPr marL="5120640" indent="0">
              <a:buNone/>
              <a:defRPr sz="2200" b="1"/>
            </a:lvl9pPr>
          </a:lstStyle>
          <a:p>
            <a:pPr lvl="0"/>
            <a:r>
              <a:rPr lang="en-US" smtClean="0"/>
              <a:t>Click to edit Master text styles</a:t>
            </a:r>
          </a:p>
        </p:txBody>
      </p:sp>
      <p:sp>
        <p:nvSpPr>
          <p:cNvPr id="6" name="Content Placeholder 5"/>
          <p:cNvSpPr>
            <a:spLocks noGrp="1"/>
          </p:cNvSpPr>
          <p:nvPr>
            <p:ph sz="quarter" idx="4"/>
          </p:nvPr>
        </p:nvSpPr>
        <p:spPr>
          <a:xfrm>
            <a:off x="6503036" y="3044825"/>
            <a:ext cx="5658485" cy="5531803"/>
          </a:xfrm>
        </p:spPr>
        <p:txBody>
          <a:bodyPr/>
          <a:lstStyle>
            <a:lvl1pPr>
              <a:defRPr sz="3400"/>
            </a:lvl1pPr>
            <a:lvl2pPr>
              <a:defRPr sz="2800"/>
            </a:lvl2pPr>
            <a:lvl3pPr>
              <a:defRPr sz="2500"/>
            </a:lvl3pPr>
            <a:lvl4pPr>
              <a:defRPr sz="2200"/>
            </a:lvl4pPr>
            <a:lvl5pPr>
              <a:defRPr sz="2200"/>
            </a:lvl5pPr>
            <a:lvl6pPr>
              <a:defRPr sz="2200"/>
            </a:lvl6pPr>
            <a:lvl7pPr>
              <a:defRPr sz="2200"/>
            </a:lvl7pPr>
            <a:lvl8pPr>
              <a:defRPr sz="2200"/>
            </a:lvl8pPr>
            <a:lvl9pPr>
              <a:defRPr sz="2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1942CEB-219C-E744-928C-4EDFC1D1A758}" type="datetimeFigureOut">
              <a:rPr lang="en-US" smtClean="0">
                <a:solidFill>
                  <a:prstClr val="black">
                    <a:tint val="75000"/>
                  </a:prstClr>
                </a:solidFill>
                <a:latin typeface="Calibri"/>
              </a:rPr>
              <a:pPr/>
              <a:t>2/25/15</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9EA37E12-6E33-B747-8727-E0CD91A3ECB3}"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39663698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1942CEB-219C-E744-928C-4EDFC1D1A758}" type="datetimeFigureOut">
              <a:rPr lang="en-US" smtClean="0">
                <a:solidFill>
                  <a:prstClr val="black">
                    <a:tint val="75000"/>
                  </a:prstClr>
                </a:solidFill>
                <a:latin typeface="Calibri"/>
              </a:rPr>
              <a:pPr/>
              <a:t>2/25/15</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9EA37E12-6E33-B747-8727-E0CD91A3ECB3}"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85392052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1942CEB-219C-E744-928C-4EDFC1D1A758}" type="datetimeFigureOut">
              <a:rPr lang="en-US" smtClean="0">
                <a:solidFill>
                  <a:prstClr val="black">
                    <a:tint val="75000"/>
                  </a:prstClr>
                </a:solidFill>
                <a:latin typeface="Calibri"/>
              </a:rPr>
              <a:pPr/>
              <a:t>2/25/15</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9EA37E12-6E33-B747-8727-E0CD91A3ECB3}"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72795107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40081" y="382270"/>
            <a:ext cx="4211638" cy="1626870"/>
          </a:xfrm>
        </p:spPr>
        <p:txBody>
          <a:bodyPr anchor="b"/>
          <a:lstStyle>
            <a:lvl1pPr algn="l">
              <a:defRPr sz="2800" b="1"/>
            </a:lvl1pPr>
          </a:lstStyle>
          <a:p>
            <a:r>
              <a:rPr lang="en-US" smtClean="0"/>
              <a:t>Click to edit Master title style</a:t>
            </a:r>
            <a:endParaRPr lang="en-US"/>
          </a:p>
        </p:txBody>
      </p:sp>
      <p:sp>
        <p:nvSpPr>
          <p:cNvPr id="3" name="Content Placeholder 2"/>
          <p:cNvSpPr>
            <a:spLocks noGrp="1"/>
          </p:cNvSpPr>
          <p:nvPr>
            <p:ph idx="1"/>
          </p:nvPr>
        </p:nvSpPr>
        <p:spPr>
          <a:xfrm>
            <a:off x="5005070" y="382271"/>
            <a:ext cx="7156450" cy="8194358"/>
          </a:xfrm>
        </p:spPr>
        <p:txBody>
          <a:bodyPr/>
          <a:lstStyle>
            <a:lvl1pPr>
              <a:defRPr sz="4500"/>
            </a:lvl1pPr>
            <a:lvl2pPr>
              <a:defRPr sz="3900"/>
            </a:lvl2pPr>
            <a:lvl3pPr>
              <a:defRPr sz="3400"/>
            </a:lvl3pPr>
            <a:lvl4pPr>
              <a:defRPr sz="2800"/>
            </a:lvl4pPr>
            <a:lvl5pPr>
              <a:defRPr sz="2800"/>
            </a:lvl5pPr>
            <a:lvl6pPr>
              <a:defRPr sz="2800"/>
            </a:lvl6pPr>
            <a:lvl7pPr>
              <a:defRPr sz="2800"/>
            </a:lvl7pPr>
            <a:lvl8pPr>
              <a:defRPr sz="2800"/>
            </a:lvl8pPr>
            <a:lvl9pPr>
              <a:defRPr sz="2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40081" y="2009141"/>
            <a:ext cx="4211638" cy="6567488"/>
          </a:xfrm>
        </p:spPr>
        <p:txBody>
          <a:bodyPr/>
          <a:lstStyle>
            <a:lvl1pPr marL="0" indent="0">
              <a:buNone/>
              <a:defRPr sz="2000"/>
            </a:lvl1pPr>
            <a:lvl2pPr marL="640080" indent="0">
              <a:buNone/>
              <a:defRPr sz="1700"/>
            </a:lvl2pPr>
            <a:lvl3pPr marL="1280160" indent="0">
              <a:buNone/>
              <a:defRPr sz="1400"/>
            </a:lvl3pPr>
            <a:lvl4pPr marL="1920240" indent="0">
              <a:buNone/>
              <a:defRPr sz="1300"/>
            </a:lvl4pPr>
            <a:lvl5pPr marL="2560320" indent="0">
              <a:buNone/>
              <a:defRPr sz="1300"/>
            </a:lvl5pPr>
            <a:lvl6pPr marL="3200400" indent="0">
              <a:buNone/>
              <a:defRPr sz="1300"/>
            </a:lvl6pPr>
            <a:lvl7pPr marL="3840480" indent="0">
              <a:buNone/>
              <a:defRPr sz="1300"/>
            </a:lvl7pPr>
            <a:lvl8pPr marL="4480560" indent="0">
              <a:buNone/>
              <a:defRPr sz="1300"/>
            </a:lvl8pPr>
            <a:lvl9pPr marL="5120640" indent="0">
              <a:buNone/>
              <a:defRPr sz="13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1942CEB-219C-E744-928C-4EDFC1D1A758}" type="datetimeFigureOut">
              <a:rPr lang="en-US" smtClean="0">
                <a:solidFill>
                  <a:prstClr val="black">
                    <a:tint val="75000"/>
                  </a:prstClr>
                </a:solidFill>
                <a:latin typeface="Calibri"/>
              </a:rPr>
              <a:pPr/>
              <a:t>2/25/15</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9EA37E12-6E33-B747-8727-E0CD91A3ECB3}"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88715705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09203" y="6720840"/>
            <a:ext cx="7680960" cy="793433"/>
          </a:xfrm>
        </p:spPr>
        <p:txBody>
          <a:bodyPr anchor="b"/>
          <a:lstStyle>
            <a:lvl1pPr algn="l">
              <a:defRPr sz="2800" b="1"/>
            </a:lvl1pPr>
          </a:lstStyle>
          <a:p>
            <a:r>
              <a:rPr lang="en-US" smtClean="0"/>
              <a:t>Click to edit Master title style</a:t>
            </a:r>
            <a:endParaRPr lang="en-US"/>
          </a:p>
        </p:txBody>
      </p:sp>
      <p:sp>
        <p:nvSpPr>
          <p:cNvPr id="3" name="Picture Placeholder 2"/>
          <p:cNvSpPr>
            <a:spLocks noGrp="1"/>
          </p:cNvSpPr>
          <p:nvPr>
            <p:ph type="pic" idx="1"/>
          </p:nvPr>
        </p:nvSpPr>
        <p:spPr>
          <a:xfrm>
            <a:off x="2509203" y="857885"/>
            <a:ext cx="7680960" cy="5760720"/>
          </a:xfrm>
        </p:spPr>
        <p:txBody>
          <a:bodyPr/>
          <a:lstStyle>
            <a:lvl1pPr marL="0" indent="0">
              <a:buNone/>
              <a:defRPr sz="4500"/>
            </a:lvl1pPr>
            <a:lvl2pPr marL="640080" indent="0">
              <a:buNone/>
              <a:defRPr sz="3900"/>
            </a:lvl2pPr>
            <a:lvl3pPr marL="1280160" indent="0">
              <a:buNone/>
              <a:defRPr sz="3400"/>
            </a:lvl3pPr>
            <a:lvl4pPr marL="1920240" indent="0">
              <a:buNone/>
              <a:defRPr sz="2800"/>
            </a:lvl4pPr>
            <a:lvl5pPr marL="2560320" indent="0">
              <a:buNone/>
              <a:defRPr sz="2800"/>
            </a:lvl5pPr>
            <a:lvl6pPr marL="3200400" indent="0">
              <a:buNone/>
              <a:defRPr sz="2800"/>
            </a:lvl6pPr>
            <a:lvl7pPr marL="3840480" indent="0">
              <a:buNone/>
              <a:defRPr sz="2800"/>
            </a:lvl7pPr>
            <a:lvl8pPr marL="4480560" indent="0">
              <a:buNone/>
              <a:defRPr sz="2800"/>
            </a:lvl8pPr>
            <a:lvl9pPr marL="5120640" indent="0">
              <a:buNone/>
              <a:defRPr sz="2800"/>
            </a:lvl9pPr>
          </a:lstStyle>
          <a:p>
            <a:endParaRPr lang="en-US"/>
          </a:p>
        </p:txBody>
      </p:sp>
      <p:sp>
        <p:nvSpPr>
          <p:cNvPr id="4" name="Text Placeholder 3"/>
          <p:cNvSpPr>
            <a:spLocks noGrp="1"/>
          </p:cNvSpPr>
          <p:nvPr>
            <p:ph type="body" sz="half" idx="2"/>
          </p:nvPr>
        </p:nvSpPr>
        <p:spPr>
          <a:xfrm>
            <a:off x="2509203" y="7514273"/>
            <a:ext cx="7680960" cy="1126807"/>
          </a:xfrm>
        </p:spPr>
        <p:txBody>
          <a:bodyPr/>
          <a:lstStyle>
            <a:lvl1pPr marL="0" indent="0">
              <a:buNone/>
              <a:defRPr sz="2000"/>
            </a:lvl1pPr>
            <a:lvl2pPr marL="640080" indent="0">
              <a:buNone/>
              <a:defRPr sz="1700"/>
            </a:lvl2pPr>
            <a:lvl3pPr marL="1280160" indent="0">
              <a:buNone/>
              <a:defRPr sz="1400"/>
            </a:lvl3pPr>
            <a:lvl4pPr marL="1920240" indent="0">
              <a:buNone/>
              <a:defRPr sz="1300"/>
            </a:lvl4pPr>
            <a:lvl5pPr marL="2560320" indent="0">
              <a:buNone/>
              <a:defRPr sz="1300"/>
            </a:lvl5pPr>
            <a:lvl6pPr marL="3200400" indent="0">
              <a:buNone/>
              <a:defRPr sz="1300"/>
            </a:lvl6pPr>
            <a:lvl7pPr marL="3840480" indent="0">
              <a:buNone/>
              <a:defRPr sz="1300"/>
            </a:lvl7pPr>
            <a:lvl8pPr marL="4480560" indent="0">
              <a:buNone/>
              <a:defRPr sz="1300"/>
            </a:lvl8pPr>
            <a:lvl9pPr marL="5120640" indent="0">
              <a:buNone/>
              <a:defRPr sz="13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1942CEB-219C-E744-928C-4EDFC1D1A758}" type="datetimeFigureOut">
              <a:rPr lang="en-US" smtClean="0">
                <a:solidFill>
                  <a:prstClr val="black">
                    <a:tint val="75000"/>
                  </a:prstClr>
                </a:solidFill>
                <a:latin typeface="Calibri"/>
              </a:rPr>
              <a:pPr/>
              <a:t>2/25/15</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9EA37E12-6E33-B747-8727-E0CD91A3ECB3}"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3615061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uildings Template">
    <p:spTree>
      <p:nvGrpSpPr>
        <p:cNvPr id="1" name=""/>
        <p:cNvGrpSpPr/>
        <p:nvPr/>
      </p:nvGrpSpPr>
      <p:grpSpPr>
        <a:xfrm>
          <a:off x="0" y="0"/>
          <a:ext cx="0" cy="0"/>
          <a:chOff x="0" y="0"/>
          <a:chExt cx="0" cy="0"/>
        </a:xfrm>
      </p:grpSpPr>
      <p:sp>
        <p:nvSpPr>
          <p:cNvPr id="4" name="Rectangle 3"/>
          <p:cNvSpPr/>
          <p:nvPr userDrawn="1"/>
        </p:nvSpPr>
        <p:spPr>
          <a:xfrm>
            <a:off x="1" y="433986"/>
            <a:ext cx="12912725" cy="1157157"/>
          </a:xfrm>
          <a:prstGeom prst="rect">
            <a:avLst/>
          </a:prstGeom>
          <a:solidFill>
            <a:srgbClr val="4A739D"/>
          </a:solidFill>
          <a:ln>
            <a:noFill/>
          </a:ln>
        </p:spPr>
        <p:style>
          <a:lnRef idx="2">
            <a:schemeClr val="accent1">
              <a:shade val="50000"/>
            </a:schemeClr>
          </a:lnRef>
          <a:fillRef idx="1">
            <a:schemeClr val="accent1"/>
          </a:fillRef>
          <a:effectRef idx="0">
            <a:schemeClr val="accent1"/>
          </a:effectRef>
          <a:fontRef idx="minor">
            <a:schemeClr val="lt1"/>
          </a:fontRef>
        </p:style>
        <p:txBody>
          <a:bodyPr lIns="128016" tIns="64008" rIns="128016" bIns="64008" anchor="ctr"/>
          <a:lstStyle/>
          <a:p>
            <a:pPr algn="ctr" fontAlgn="auto">
              <a:spcBef>
                <a:spcPts val="0"/>
              </a:spcBef>
              <a:spcAft>
                <a:spcPts val="0"/>
              </a:spcAft>
              <a:defRPr/>
            </a:pPr>
            <a:endParaRPr lang="en-US"/>
          </a:p>
        </p:txBody>
      </p:sp>
      <p:sp>
        <p:nvSpPr>
          <p:cNvPr id="3" name="Content Placeholder 2"/>
          <p:cNvSpPr>
            <a:spLocks noGrp="1"/>
          </p:cNvSpPr>
          <p:nvPr>
            <p:ph idx="1"/>
          </p:nvPr>
        </p:nvSpPr>
        <p:spPr/>
        <p:txBody>
          <a:bodyPr/>
          <a:lstStyle>
            <a:lvl1pPr>
              <a:defRPr>
                <a:latin typeface="Helvetica"/>
              </a:defRPr>
            </a:lvl1pPr>
            <a:lvl2pPr>
              <a:defRPr>
                <a:latin typeface="Helvetica"/>
              </a:defRPr>
            </a:lvl2pPr>
            <a:lvl3pPr>
              <a:defRPr>
                <a:latin typeface="Helvetica"/>
              </a:defRPr>
            </a:lvl3pPr>
            <a:lvl4pPr>
              <a:defRPr>
                <a:latin typeface="Helvetica"/>
              </a:defRPr>
            </a:lvl4pPr>
            <a:lvl5pPr>
              <a:defRPr>
                <a:latin typeface="Helvetica"/>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11" name="Picture 10" descr="Sunburst.png"/>
          <p:cNvPicPr>
            <a:picLocks noChangeAspect="1"/>
          </p:cNvPicPr>
          <p:nvPr userDrawn="1"/>
        </p:nvPicPr>
        <p:blipFill>
          <a:blip r:embed="rId2" cstate="email">
            <a:alphaModFix amt="82000"/>
            <a:extLst>
              <a:ext uri="{28A0092B-C50C-407E-A947-70E740481C1C}">
                <a14:useLocalDpi xmlns:a14="http://schemas.microsoft.com/office/drawing/2010/main"/>
              </a:ext>
            </a:extLst>
          </a:blip>
          <a:stretch>
            <a:fillRect/>
          </a:stretch>
        </p:blipFill>
        <p:spPr>
          <a:xfrm>
            <a:off x="-1971013" y="-183144"/>
            <a:ext cx="3183915" cy="2387459"/>
          </a:xfrm>
          <a:prstGeom prst="rect">
            <a:avLst/>
          </a:prstGeom>
        </p:spPr>
      </p:pic>
      <p:pic>
        <p:nvPicPr>
          <p:cNvPr id="2" name="Picture 1"/>
          <p:cNvPicPr>
            <a:picLocks noChangeAspect="1"/>
          </p:cNvPicPr>
          <p:nvPr userDrawn="1"/>
        </p:nvPicPr>
        <p:blipFill>
          <a:blip r:embed="rId3"/>
          <a:stretch>
            <a:fillRect/>
          </a:stretch>
        </p:blipFill>
        <p:spPr>
          <a:xfrm>
            <a:off x="-203200" y="133830"/>
            <a:ext cx="12801600" cy="300154"/>
          </a:xfrm>
          <a:prstGeom prst="rect">
            <a:avLst/>
          </a:prstGeom>
        </p:spPr>
      </p:pic>
      <p:sp>
        <p:nvSpPr>
          <p:cNvPr id="7" name="Title 1"/>
          <p:cNvSpPr>
            <a:spLocks noGrp="1"/>
          </p:cNvSpPr>
          <p:nvPr>
            <p:ph type="title" hasCustomPrompt="1"/>
          </p:nvPr>
        </p:nvSpPr>
        <p:spPr>
          <a:xfrm>
            <a:off x="522941" y="444732"/>
            <a:ext cx="11972178" cy="1146411"/>
          </a:xfrm>
        </p:spPr>
        <p:txBody>
          <a:bodyPr>
            <a:noAutofit/>
          </a:bodyPr>
          <a:lstStyle>
            <a:lvl1pPr algn="l">
              <a:lnSpc>
                <a:spcPct val="100000"/>
              </a:lnSpc>
              <a:defRPr sz="3600" b="0" i="0" kern="1300" cap="all" spc="0">
                <a:ln>
                  <a:noFill/>
                </a:ln>
                <a:solidFill>
                  <a:schemeClr val="bg1"/>
                </a:solidFill>
                <a:latin typeface="Helvetica Light"/>
              </a:defRPr>
            </a:lvl1pPr>
          </a:lstStyle>
          <a:p>
            <a:r>
              <a:rPr lang="en-US" dirty="0" smtClean="0"/>
              <a:t>click to edit master title style</a:t>
            </a:r>
            <a:endParaRPr lang="en-US" dirty="0"/>
          </a:p>
        </p:txBody>
      </p:sp>
      <p:sp>
        <p:nvSpPr>
          <p:cNvPr id="10" name="Slide Number Placeholder 5"/>
          <p:cNvSpPr>
            <a:spLocks noGrp="1"/>
          </p:cNvSpPr>
          <p:nvPr>
            <p:ph type="sldNum" sz="quarter" idx="12"/>
          </p:nvPr>
        </p:nvSpPr>
        <p:spPr>
          <a:xfrm>
            <a:off x="11928697" y="9131297"/>
            <a:ext cx="655319" cy="339408"/>
          </a:xfrm>
          <a:prstGeom prst="rect">
            <a:avLst/>
          </a:prstGeom>
        </p:spPr>
        <p:txBody>
          <a:bodyPr lIns="128016" tIns="64008" rIns="128016" bIns="64008"/>
          <a:lstStyle>
            <a:lvl1pPr algn="r">
              <a:defRPr sz="1300">
                <a:solidFill>
                  <a:schemeClr val="tx1">
                    <a:lumMod val="75000"/>
                    <a:lumOff val="25000"/>
                  </a:schemeClr>
                </a:solidFill>
                <a:latin typeface="Helvetica"/>
                <a:cs typeface="Helvetica"/>
              </a:defRPr>
            </a:lvl1pPr>
          </a:lstStyle>
          <a:p>
            <a:fld id="{9A790FB6-828C-42B7-8DB6-4BAD25C042CC}" type="slidenum">
              <a:rPr lang="en-US" smtClean="0"/>
              <a:pPr/>
              <a:t>‹#›</a:t>
            </a:fld>
            <a:endParaRPr lang="en-US" dirty="0"/>
          </a:p>
        </p:txBody>
      </p:sp>
      <p:sp>
        <p:nvSpPr>
          <p:cNvPr id="14" name="Text Placeholder 15"/>
          <p:cNvSpPr>
            <a:spLocks noGrp="1"/>
          </p:cNvSpPr>
          <p:nvPr>
            <p:ph type="body" sz="quarter" idx="13" hasCustomPrompt="1"/>
          </p:nvPr>
        </p:nvSpPr>
        <p:spPr>
          <a:xfrm>
            <a:off x="640080" y="9131298"/>
            <a:ext cx="4773930" cy="229554"/>
          </a:xfrm>
        </p:spPr>
        <p:txBody>
          <a:bodyPr lIns="0" tIns="0" rIns="0"/>
          <a:lstStyle>
            <a:lvl1pPr marL="0" indent="0">
              <a:buNone/>
              <a:defRPr lang="en-US" sz="1300" kern="1200" dirty="0" smtClean="0">
                <a:solidFill>
                  <a:schemeClr val="bg1">
                    <a:lumMod val="50000"/>
                  </a:schemeClr>
                </a:solidFill>
                <a:latin typeface="Helvetica"/>
                <a:ea typeface="ＭＳ Ｐゴシック" charset="-128"/>
                <a:cs typeface="Helvetica Neue"/>
              </a:defRPr>
            </a:lvl1pPr>
          </a:lstStyle>
          <a:p>
            <a:pPr lvl="0"/>
            <a:r>
              <a:rPr lang="en-US" dirty="0" smtClean="0"/>
              <a:t>Footer/Source Text: Placeholder</a:t>
            </a:r>
          </a:p>
        </p:txBody>
      </p:sp>
    </p:spTree>
    <p:extLst>
      <p:ext uri="{BB962C8B-B14F-4D97-AF65-F5344CB8AC3E}">
        <p14:creationId xmlns:p14="http://schemas.microsoft.com/office/powerpoint/2010/main" val="734417755"/>
      </p:ext>
    </p:extLst>
  </p:cSld>
  <p:clrMapOvr>
    <a:masterClrMapping/>
  </p:clrMapOvr>
  <p:timing>
    <p:tnLst>
      <p:par>
        <p:cTn xmlns:p14="http://schemas.microsoft.com/office/powerpoint/2010/mai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1942CEB-219C-E744-928C-4EDFC1D1A758}" type="datetimeFigureOut">
              <a:rPr lang="en-US" smtClean="0">
                <a:solidFill>
                  <a:prstClr val="black">
                    <a:tint val="75000"/>
                  </a:prstClr>
                </a:solidFill>
                <a:latin typeface="Calibri"/>
              </a:rPr>
              <a:pPr/>
              <a:t>2/25/15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9EA37E12-6E33-B747-8727-E0CD91A3ECB3}"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17205426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81160" y="384494"/>
            <a:ext cx="2880360" cy="819213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40080" y="384494"/>
            <a:ext cx="8427720" cy="819213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1942CEB-219C-E744-928C-4EDFC1D1A758}" type="datetimeFigureOut">
              <a:rPr lang="en-US" smtClean="0">
                <a:solidFill>
                  <a:prstClr val="black">
                    <a:tint val="75000"/>
                  </a:prstClr>
                </a:solidFill>
                <a:latin typeface="Calibri"/>
              </a:rPr>
              <a:pPr/>
              <a:t>2/25/15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9EA37E12-6E33-B747-8727-E0CD91A3ECB3}"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11756031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Blank Slide">
    <p:spTree>
      <p:nvGrpSpPr>
        <p:cNvPr id="1" name=""/>
        <p:cNvGrpSpPr/>
        <p:nvPr/>
      </p:nvGrpSpPr>
      <p:grpSpPr>
        <a:xfrm>
          <a:off x="0" y="0"/>
          <a:ext cx="0" cy="0"/>
          <a:chOff x="0" y="0"/>
          <a:chExt cx="0" cy="0"/>
        </a:xfrm>
      </p:grpSpPr>
      <p:sp>
        <p:nvSpPr>
          <p:cNvPr id="3" name="Text Placeholder 15"/>
          <p:cNvSpPr>
            <a:spLocks noGrp="1"/>
          </p:cNvSpPr>
          <p:nvPr>
            <p:ph type="body" sz="quarter" idx="13" hasCustomPrompt="1"/>
          </p:nvPr>
        </p:nvSpPr>
        <p:spPr>
          <a:xfrm>
            <a:off x="640080" y="9131298"/>
            <a:ext cx="4773930" cy="229554"/>
          </a:xfrm>
        </p:spPr>
        <p:txBody>
          <a:bodyPr lIns="0" tIns="0" rIns="0"/>
          <a:lstStyle>
            <a:lvl1pPr marL="0" indent="0">
              <a:buNone/>
              <a:defRPr lang="en-US" sz="1300" kern="1200" dirty="0" smtClean="0">
                <a:solidFill>
                  <a:schemeClr val="bg1">
                    <a:lumMod val="50000"/>
                  </a:schemeClr>
                </a:solidFill>
                <a:latin typeface="Helvetica"/>
                <a:ea typeface="ＭＳ Ｐゴシック" charset="-128"/>
                <a:cs typeface="Helvetica Neue"/>
              </a:defRPr>
            </a:lvl1pPr>
          </a:lstStyle>
          <a:p>
            <a:pPr lvl="0"/>
            <a:r>
              <a:rPr lang="en-US" dirty="0" smtClean="0"/>
              <a:t>FOR INTERNAL REVIEW</a:t>
            </a:r>
          </a:p>
        </p:txBody>
      </p:sp>
      <p:sp>
        <p:nvSpPr>
          <p:cNvPr id="4" name="Slide Number Placeholder 5"/>
          <p:cNvSpPr>
            <a:spLocks noGrp="1"/>
          </p:cNvSpPr>
          <p:nvPr>
            <p:ph type="sldNum" sz="quarter" idx="12"/>
          </p:nvPr>
        </p:nvSpPr>
        <p:spPr>
          <a:xfrm>
            <a:off x="11928697" y="9131297"/>
            <a:ext cx="655319" cy="339408"/>
          </a:xfrm>
          <a:prstGeom prst="rect">
            <a:avLst/>
          </a:prstGeom>
        </p:spPr>
        <p:txBody>
          <a:bodyPr/>
          <a:lstStyle>
            <a:lvl1pPr algn="r">
              <a:defRPr sz="1300">
                <a:solidFill>
                  <a:schemeClr val="tx1">
                    <a:lumMod val="75000"/>
                    <a:lumOff val="25000"/>
                  </a:schemeClr>
                </a:solidFill>
                <a:latin typeface="Helvetica"/>
                <a:cs typeface="Helvetica"/>
              </a:defRPr>
            </a:lvl1pPr>
          </a:lstStyle>
          <a:p>
            <a:fld id="{9A790FB6-828C-42B7-8DB6-4BAD25C042CC}" type="slidenum">
              <a:rPr lang="en-US" smtClean="0">
                <a:solidFill>
                  <a:prstClr val="black">
                    <a:lumMod val="75000"/>
                    <a:lumOff val="25000"/>
                  </a:prstClr>
                </a:solidFill>
              </a:rPr>
              <a:pPr/>
              <a:t>‹#›</a:t>
            </a:fld>
            <a:endParaRPr lang="en-US" dirty="0">
              <a:solidFill>
                <a:prstClr val="black">
                  <a:lumMod val="75000"/>
                  <a:lumOff val="25000"/>
                </a:prstClr>
              </a:solidFill>
            </a:endParaRPr>
          </a:p>
        </p:txBody>
      </p:sp>
    </p:spTree>
    <p:extLst>
      <p:ext uri="{BB962C8B-B14F-4D97-AF65-F5344CB8AC3E}">
        <p14:creationId xmlns:p14="http://schemas.microsoft.com/office/powerpoint/2010/main" val="1439808945"/>
      </p:ext>
    </p:extLst>
  </p:cSld>
  <p:clrMapOvr>
    <a:masterClrMapping/>
  </p:clrMapOvr>
  <p:timing>
    <p:tnLst>
      <p:par>
        <p:cTn xmlns:p14="http://schemas.microsoft.com/office/powerpoint/2010/mai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
        <p:nvSpPr>
          <p:cNvPr id="3" name="Text Placeholder 15"/>
          <p:cNvSpPr>
            <a:spLocks noGrp="1"/>
          </p:cNvSpPr>
          <p:nvPr>
            <p:ph type="body" sz="quarter" idx="13" hasCustomPrompt="1"/>
          </p:nvPr>
        </p:nvSpPr>
        <p:spPr>
          <a:xfrm>
            <a:off x="640080" y="9131298"/>
            <a:ext cx="4773930" cy="229554"/>
          </a:xfrm>
        </p:spPr>
        <p:txBody>
          <a:bodyPr lIns="0" tIns="0" rIns="0"/>
          <a:lstStyle>
            <a:lvl1pPr marL="0" indent="0">
              <a:buNone/>
              <a:defRPr lang="en-US" sz="1300" kern="1200" dirty="0" smtClean="0">
                <a:solidFill>
                  <a:schemeClr val="bg1">
                    <a:lumMod val="50000"/>
                  </a:schemeClr>
                </a:solidFill>
                <a:latin typeface="Helvetica"/>
                <a:ea typeface="ＭＳ Ｐゴシック" charset="-128"/>
                <a:cs typeface="Helvetica Neue"/>
              </a:defRPr>
            </a:lvl1pPr>
          </a:lstStyle>
          <a:p>
            <a:pPr lvl="0"/>
            <a:r>
              <a:rPr lang="en-US" dirty="0" smtClean="0"/>
              <a:t>FOR INTERNAL REVIEW</a:t>
            </a:r>
          </a:p>
        </p:txBody>
      </p:sp>
      <p:sp>
        <p:nvSpPr>
          <p:cNvPr id="4" name="Slide Number Placeholder 5"/>
          <p:cNvSpPr>
            <a:spLocks noGrp="1"/>
          </p:cNvSpPr>
          <p:nvPr>
            <p:ph type="sldNum" sz="quarter" idx="12"/>
          </p:nvPr>
        </p:nvSpPr>
        <p:spPr>
          <a:xfrm>
            <a:off x="11928697" y="9131297"/>
            <a:ext cx="655319" cy="339408"/>
          </a:xfrm>
          <a:prstGeom prst="rect">
            <a:avLst/>
          </a:prstGeom>
        </p:spPr>
        <p:txBody>
          <a:bodyPr lIns="128016" tIns="64008" rIns="128016" bIns="64008"/>
          <a:lstStyle>
            <a:lvl1pPr algn="r">
              <a:defRPr sz="1300">
                <a:solidFill>
                  <a:schemeClr val="tx1">
                    <a:lumMod val="75000"/>
                    <a:lumOff val="25000"/>
                  </a:schemeClr>
                </a:solidFill>
                <a:latin typeface="Helvetica"/>
                <a:cs typeface="Helvetica"/>
              </a:defRPr>
            </a:lvl1pPr>
          </a:lstStyle>
          <a:p>
            <a:fld id="{9A790FB6-828C-42B7-8DB6-4BAD25C042CC}" type="slidenum">
              <a:rPr lang="en-US" smtClean="0">
                <a:solidFill>
                  <a:srgbClr val="262626">
                    <a:lumMod val="75000"/>
                    <a:lumOff val="25000"/>
                  </a:srgbClr>
                </a:solidFill>
              </a:rPr>
              <a:pPr/>
              <a:t>‹#›</a:t>
            </a:fld>
            <a:endParaRPr lang="en-US" dirty="0">
              <a:solidFill>
                <a:srgbClr val="262626">
                  <a:lumMod val="75000"/>
                  <a:lumOff val="25000"/>
                </a:srgbClr>
              </a:solidFill>
            </a:endParaRPr>
          </a:p>
        </p:txBody>
      </p:sp>
    </p:spTree>
    <p:extLst>
      <p:ext uri="{BB962C8B-B14F-4D97-AF65-F5344CB8AC3E}">
        <p14:creationId xmlns:p14="http://schemas.microsoft.com/office/powerpoint/2010/main" val="1480156418"/>
      </p:ext>
    </p:extLst>
  </p:cSld>
  <p:clrMapOvr>
    <a:masterClrMapping/>
  </p:clrMapOvr>
  <p:timing>
    <p:tnLst>
      <p:par>
        <p:cTn xmlns:p14="http://schemas.microsoft.com/office/powerpoint/2010/mai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General Template">
    <p:spTree>
      <p:nvGrpSpPr>
        <p:cNvPr id="1" name=""/>
        <p:cNvGrpSpPr/>
        <p:nvPr/>
      </p:nvGrpSpPr>
      <p:grpSpPr>
        <a:xfrm>
          <a:off x="0" y="0"/>
          <a:ext cx="0" cy="0"/>
          <a:chOff x="0" y="0"/>
          <a:chExt cx="0" cy="0"/>
        </a:xfrm>
      </p:grpSpPr>
      <p:sp>
        <p:nvSpPr>
          <p:cNvPr id="4" name="Rectangle 3"/>
          <p:cNvSpPr/>
          <p:nvPr userDrawn="1"/>
        </p:nvSpPr>
        <p:spPr>
          <a:xfrm>
            <a:off x="1" y="433986"/>
            <a:ext cx="12912725" cy="1157157"/>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8016" tIns="64008" rIns="128016" bIns="64008" anchor="ctr"/>
          <a:lstStyle/>
          <a:p>
            <a:pPr algn="ctr" fontAlgn="auto">
              <a:spcBef>
                <a:spcPts val="0"/>
              </a:spcBef>
              <a:spcAft>
                <a:spcPts val="0"/>
              </a:spcAft>
              <a:defRPr/>
            </a:pPr>
            <a:endParaRPr lang="en-US">
              <a:solidFill>
                <a:prstClr val="white"/>
              </a:solidFill>
              <a:latin typeface="Verdana"/>
            </a:endParaRPr>
          </a:p>
        </p:txBody>
      </p:sp>
      <p:sp>
        <p:nvSpPr>
          <p:cNvPr id="3" name="Content Placeholder 2"/>
          <p:cNvSpPr>
            <a:spLocks noGrp="1"/>
          </p:cNvSpPr>
          <p:nvPr>
            <p:ph idx="1"/>
          </p:nvPr>
        </p:nvSpPr>
        <p:spPr/>
        <p:txBody>
          <a:bodyPr/>
          <a:lstStyle>
            <a:lvl1pPr>
              <a:defRPr>
                <a:latin typeface="Helvetica"/>
              </a:defRPr>
            </a:lvl1pPr>
            <a:lvl2pPr>
              <a:defRPr>
                <a:latin typeface="Helvetica"/>
              </a:defRPr>
            </a:lvl2pPr>
            <a:lvl3pPr>
              <a:defRPr>
                <a:latin typeface="Helvetica"/>
              </a:defRPr>
            </a:lvl3pPr>
            <a:lvl4pPr>
              <a:defRPr>
                <a:latin typeface="Helvetica"/>
              </a:defRPr>
            </a:lvl4pPr>
            <a:lvl5pPr>
              <a:defRPr>
                <a:latin typeface="Helvetica"/>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Slide Number Placeholder 5"/>
          <p:cNvSpPr>
            <a:spLocks noGrp="1"/>
          </p:cNvSpPr>
          <p:nvPr>
            <p:ph type="sldNum" sz="quarter" idx="12"/>
          </p:nvPr>
        </p:nvSpPr>
        <p:spPr>
          <a:xfrm>
            <a:off x="11928697" y="9131297"/>
            <a:ext cx="655319" cy="339408"/>
          </a:xfrm>
          <a:prstGeom prst="rect">
            <a:avLst/>
          </a:prstGeom>
        </p:spPr>
        <p:txBody>
          <a:bodyPr lIns="128016" tIns="64008" rIns="128016" bIns="64008"/>
          <a:lstStyle>
            <a:lvl1pPr algn="r">
              <a:defRPr sz="1300">
                <a:solidFill>
                  <a:schemeClr val="tx1">
                    <a:lumMod val="75000"/>
                    <a:lumOff val="25000"/>
                  </a:schemeClr>
                </a:solidFill>
                <a:latin typeface="Helvetica"/>
                <a:cs typeface="Helvetica"/>
              </a:defRPr>
            </a:lvl1pPr>
          </a:lstStyle>
          <a:p>
            <a:fld id="{9A790FB6-828C-42B7-8DB6-4BAD25C042CC}" type="slidenum">
              <a:rPr lang="en-US" smtClean="0">
                <a:solidFill>
                  <a:srgbClr val="262626">
                    <a:lumMod val="75000"/>
                    <a:lumOff val="25000"/>
                  </a:srgbClr>
                </a:solidFill>
              </a:rPr>
              <a:pPr/>
              <a:t>‹#›</a:t>
            </a:fld>
            <a:endParaRPr lang="en-US" dirty="0">
              <a:solidFill>
                <a:srgbClr val="262626">
                  <a:lumMod val="75000"/>
                  <a:lumOff val="25000"/>
                </a:srgbClr>
              </a:solidFill>
            </a:endParaRPr>
          </a:p>
        </p:txBody>
      </p:sp>
      <p:pic>
        <p:nvPicPr>
          <p:cNvPr id="11" name="Picture 10" descr="Sunburst.png"/>
          <p:cNvPicPr>
            <a:picLocks noChangeAspect="1"/>
          </p:cNvPicPr>
          <p:nvPr userDrawn="1"/>
        </p:nvPicPr>
        <p:blipFill>
          <a:blip r:embed="rId2" cstate="email">
            <a:alphaModFix amt="82000"/>
            <a:extLst>
              <a:ext uri="{28A0092B-C50C-407E-A947-70E740481C1C}">
                <a14:useLocalDpi xmlns:a14="http://schemas.microsoft.com/office/drawing/2010/main"/>
              </a:ext>
            </a:extLst>
          </a:blip>
          <a:stretch>
            <a:fillRect/>
          </a:stretch>
        </p:blipFill>
        <p:spPr>
          <a:xfrm>
            <a:off x="-1971013" y="-183144"/>
            <a:ext cx="3183915" cy="2387459"/>
          </a:xfrm>
          <a:prstGeom prst="rect">
            <a:avLst/>
          </a:prstGeom>
        </p:spPr>
      </p:pic>
      <p:pic>
        <p:nvPicPr>
          <p:cNvPr id="14" name="Picture 13"/>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116484"/>
            <a:ext cx="12801600" cy="328247"/>
          </a:xfrm>
          <a:prstGeom prst="rect">
            <a:avLst/>
          </a:prstGeom>
        </p:spPr>
      </p:pic>
      <p:sp>
        <p:nvSpPr>
          <p:cNvPr id="12" name="Title 1"/>
          <p:cNvSpPr>
            <a:spLocks noGrp="1"/>
          </p:cNvSpPr>
          <p:nvPr>
            <p:ph type="title" hasCustomPrompt="1"/>
          </p:nvPr>
        </p:nvSpPr>
        <p:spPr>
          <a:xfrm>
            <a:off x="522941" y="444732"/>
            <a:ext cx="11972178" cy="1146411"/>
          </a:xfrm>
        </p:spPr>
        <p:txBody>
          <a:bodyPr>
            <a:noAutofit/>
          </a:bodyPr>
          <a:lstStyle>
            <a:lvl1pPr algn="l">
              <a:lnSpc>
                <a:spcPct val="100000"/>
              </a:lnSpc>
              <a:defRPr sz="3600" b="0" i="0" kern="1300" cap="all" spc="0">
                <a:ln>
                  <a:noFill/>
                </a:ln>
                <a:solidFill>
                  <a:schemeClr val="bg1"/>
                </a:solidFill>
                <a:latin typeface="Helvetica Light"/>
              </a:defRPr>
            </a:lvl1pPr>
          </a:lstStyle>
          <a:p>
            <a:r>
              <a:rPr lang="en-US" dirty="0" smtClean="0"/>
              <a:t>click to edit master title style</a:t>
            </a:r>
            <a:endParaRPr lang="en-US" dirty="0"/>
          </a:p>
        </p:txBody>
      </p:sp>
      <p:sp>
        <p:nvSpPr>
          <p:cNvPr id="18" name="Text Placeholder 15"/>
          <p:cNvSpPr>
            <a:spLocks noGrp="1"/>
          </p:cNvSpPr>
          <p:nvPr>
            <p:ph type="body" sz="quarter" idx="13" hasCustomPrompt="1"/>
          </p:nvPr>
        </p:nvSpPr>
        <p:spPr>
          <a:xfrm>
            <a:off x="640080" y="9131298"/>
            <a:ext cx="4773930" cy="229554"/>
          </a:xfrm>
        </p:spPr>
        <p:txBody>
          <a:bodyPr lIns="0" tIns="0" rIns="0"/>
          <a:lstStyle>
            <a:lvl1pPr marL="0" indent="0">
              <a:buNone/>
              <a:defRPr lang="en-US" sz="1300" kern="1200" dirty="0" smtClean="0">
                <a:solidFill>
                  <a:schemeClr val="bg1">
                    <a:lumMod val="50000"/>
                  </a:schemeClr>
                </a:solidFill>
                <a:latin typeface="Helvetica"/>
                <a:ea typeface="ＭＳ Ｐゴシック" charset="-128"/>
                <a:cs typeface="Helvetica Neue"/>
              </a:defRPr>
            </a:lvl1pPr>
          </a:lstStyle>
          <a:p>
            <a:pPr lvl="0"/>
            <a:r>
              <a:rPr lang="en-US" dirty="0" smtClean="0"/>
              <a:t>FOR INTERNAL REVIEW</a:t>
            </a:r>
          </a:p>
        </p:txBody>
      </p:sp>
    </p:spTree>
    <p:extLst>
      <p:ext uri="{BB962C8B-B14F-4D97-AF65-F5344CB8AC3E}">
        <p14:creationId xmlns:p14="http://schemas.microsoft.com/office/powerpoint/2010/main" val="3981395507"/>
      </p:ext>
    </p:extLst>
  </p:cSld>
  <p:clrMapOvr>
    <a:masterClrMapping/>
  </p:clrMapOvr>
  <p:timing>
    <p:tnLst>
      <p:par>
        <p:cTn xmlns:p14="http://schemas.microsoft.com/office/powerpoint/2010/mai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Buildings Template">
    <p:spTree>
      <p:nvGrpSpPr>
        <p:cNvPr id="1" name=""/>
        <p:cNvGrpSpPr/>
        <p:nvPr/>
      </p:nvGrpSpPr>
      <p:grpSpPr>
        <a:xfrm>
          <a:off x="0" y="0"/>
          <a:ext cx="0" cy="0"/>
          <a:chOff x="0" y="0"/>
          <a:chExt cx="0" cy="0"/>
        </a:xfrm>
      </p:grpSpPr>
      <p:sp>
        <p:nvSpPr>
          <p:cNvPr id="4" name="Rectangle 3"/>
          <p:cNvSpPr/>
          <p:nvPr userDrawn="1"/>
        </p:nvSpPr>
        <p:spPr>
          <a:xfrm>
            <a:off x="1" y="433986"/>
            <a:ext cx="12912725" cy="1157157"/>
          </a:xfrm>
          <a:prstGeom prst="rect">
            <a:avLst/>
          </a:prstGeom>
          <a:solidFill>
            <a:srgbClr val="4A739D"/>
          </a:solidFill>
          <a:ln>
            <a:noFill/>
          </a:ln>
        </p:spPr>
        <p:style>
          <a:lnRef idx="2">
            <a:schemeClr val="accent1">
              <a:shade val="50000"/>
            </a:schemeClr>
          </a:lnRef>
          <a:fillRef idx="1">
            <a:schemeClr val="accent1"/>
          </a:fillRef>
          <a:effectRef idx="0">
            <a:schemeClr val="accent1"/>
          </a:effectRef>
          <a:fontRef idx="minor">
            <a:schemeClr val="lt1"/>
          </a:fontRef>
        </p:style>
        <p:txBody>
          <a:bodyPr lIns="128016" tIns="64008" rIns="128016" bIns="64008" anchor="ctr"/>
          <a:lstStyle/>
          <a:p>
            <a:pPr algn="ctr" fontAlgn="auto">
              <a:spcBef>
                <a:spcPts val="0"/>
              </a:spcBef>
              <a:spcAft>
                <a:spcPts val="0"/>
              </a:spcAft>
              <a:defRPr/>
            </a:pPr>
            <a:endParaRPr lang="en-US">
              <a:solidFill>
                <a:prstClr val="white"/>
              </a:solidFill>
              <a:latin typeface="Verdana"/>
            </a:endParaRPr>
          </a:p>
        </p:txBody>
      </p:sp>
      <p:sp>
        <p:nvSpPr>
          <p:cNvPr id="3" name="Content Placeholder 2"/>
          <p:cNvSpPr>
            <a:spLocks noGrp="1"/>
          </p:cNvSpPr>
          <p:nvPr>
            <p:ph idx="1"/>
          </p:nvPr>
        </p:nvSpPr>
        <p:spPr/>
        <p:txBody>
          <a:bodyPr/>
          <a:lstStyle>
            <a:lvl1pPr>
              <a:defRPr>
                <a:latin typeface="Helvetica"/>
              </a:defRPr>
            </a:lvl1pPr>
            <a:lvl2pPr>
              <a:defRPr>
                <a:latin typeface="Helvetica"/>
              </a:defRPr>
            </a:lvl2pPr>
            <a:lvl3pPr>
              <a:defRPr>
                <a:latin typeface="Helvetica"/>
              </a:defRPr>
            </a:lvl3pPr>
            <a:lvl4pPr>
              <a:defRPr>
                <a:latin typeface="Helvetica"/>
              </a:defRPr>
            </a:lvl4pPr>
            <a:lvl5pPr>
              <a:defRPr>
                <a:latin typeface="Helvetica"/>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11" name="Picture 10" descr="Sunburst.png"/>
          <p:cNvPicPr>
            <a:picLocks noChangeAspect="1"/>
          </p:cNvPicPr>
          <p:nvPr userDrawn="1"/>
        </p:nvPicPr>
        <p:blipFill>
          <a:blip r:embed="rId2" cstate="email">
            <a:alphaModFix amt="82000"/>
            <a:extLst>
              <a:ext uri="{28A0092B-C50C-407E-A947-70E740481C1C}">
                <a14:useLocalDpi xmlns:a14="http://schemas.microsoft.com/office/drawing/2010/main"/>
              </a:ext>
            </a:extLst>
          </a:blip>
          <a:stretch>
            <a:fillRect/>
          </a:stretch>
        </p:blipFill>
        <p:spPr>
          <a:xfrm>
            <a:off x="-1971013" y="-183144"/>
            <a:ext cx="3183915" cy="2387459"/>
          </a:xfrm>
          <a:prstGeom prst="rect">
            <a:avLst/>
          </a:prstGeom>
        </p:spPr>
      </p:pic>
      <p:pic>
        <p:nvPicPr>
          <p:cNvPr id="2" name="Picture 1"/>
          <p:cNvPicPr>
            <a:picLocks noChangeAspect="1"/>
          </p:cNvPicPr>
          <p:nvPr userDrawn="1"/>
        </p:nvPicPr>
        <p:blipFill>
          <a:blip r:embed="rId3"/>
          <a:stretch>
            <a:fillRect/>
          </a:stretch>
        </p:blipFill>
        <p:spPr>
          <a:xfrm>
            <a:off x="-203200" y="133830"/>
            <a:ext cx="12801600" cy="300154"/>
          </a:xfrm>
          <a:prstGeom prst="rect">
            <a:avLst/>
          </a:prstGeom>
        </p:spPr>
      </p:pic>
      <p:sp>
        <p:nvSpPr>
          <p:cNvPr id="7" name="Title 1"/>
          <p:cNvSpPr>
            <a:spLocks noGrp="1"/>
          </p:cNvSpPr>
          <p:nvPr>
            <p:ph type="title" hasCustomPrompt="1"/>
          </p:nvPr>
        </p:nvSpPr>
        <p:spPr>
          <a:xfrm>
            <a:off x="522941" y="444732"/>
            <a:ext cx="11972178" cy="1146411"/>
          </a:xfrm>
        </p:spPr>
        <p:txBody>
          <a:bodyPr>
            <a:noAutofit/>
          </a:bodyPr>
          <a:lstStyle>
            <a:lvl1pPr algn="l">
              <a:lnSpc>
                <a:spcPct val="100000"/>
              </a:lnSpc>
              <a:defRPr sz="3600" b="0" i="0" kern="1300" cap="all" spc="0">
                <a:ln>
                  <a:noFill/>
                </a:ln>
                <a:solidFill>
                  <a:schemeClr val="bg1"/>
                </a:solidFill>
                <a:latin typeface="Helvetica Light"/>
              </a:defRPr>
            </a:lvl1pPr>
          </a:lstStyle>
          <a:p>
            <a:r>
              <a:rPr lang="en-US" dirty="0" smtClean="0"/>
              <a:t>click to edit master title style</a:t>
            </a:r>
            <a:endParaRPr lang="en-US" dirty="0"/>
          </a:p>
        </p:txBody>
      </p:sp>
      <p:sp>
        <p:nvSpPr>
          <p:cNvPr id="10" name="Slide Number Placeholder 5"/>
          <p:cNvSpPr>
            <a:spLocks noGrp="1"/>
          </p:cNvSpPr>
          <p:nvPr>
            <p:ph type="sldNum" sz="quarter" idx="12"/>
          </p:nvPr>
        </p:nvSpPr>
        <p:spPr>
          <a:xfrm>
            <a:off x="11928697" y="9131297"/>
            <a:ext cx="655319" cy="339408"/>
          </a:xfrm>
          <a:prstGeom prst="rect">
            <a:avLst/>
          </a:prstGeom>
        </p:spPr>
        <p:txBody>
          <a:bodyPr lIns="128016" tIns="64008" rIns="128016" bIns="64008"/>
          <a:lstStyle>
            <a:lvl1pPr algn="r">
              <a:defRPr sz="1300">
                <a:solidFill>
                  <a:schemeClr val="tx1">
                    <a:lumMod val="75000"/>
                    <a:lumOff val="25000"/>
                  </a:schemeClr>
                </a:solidFill>
                <a:latin typeface="Helvetica"/>
                <a:cs typeface="Helvetica"/>
              </a:defRPr>
            </a:lvl1pPr>
          </a:lstStyle>
          <a:p>
            <a:fld id="{9A790FB6-828C-42B7-8DB6-4BAD25C042CC}" type="slidenum">
              <a:rPr lang="en-US" smtClean="0">
                <a:solidFill>
                  <a:srgbClr val="262626">
                    <a:lumMod val="75000"/>
                    <a:lumOff val="25000"/>
                  </a:srgbClr>
                </a:solidFill>
              </a:rPr>
              <a:pPr/>
              <a:t>‹#›</a:t>
            </a:fld>
            <a:endParaRPr lang="en-US" dirty="0">
              <a:solidFill>
                <a:srgbClr val="262626">
                  <a:lumMod val="75000"/>
                  <a:lumOff val="25000"/>
                </a:srgbClr>
              </a:solidFill>
            </a:endParaRPr>
          </a:p>
        </p:txBody>
      </p:sp>
      <p:sp>
        <p:nvSpPr>
          <p:cNvPr id="14" name="Text Placeholder 15"/>
          <p:cNvSpPr>
            <a:spLocks noGrp="1"/>
          </p:cNvSpPr>
          <p:nvPr>
            <p:ph type="body" sz="quarter" idx="13" hasCustomPrompt="1"/>
          </p:nvPr>
        </p:nvSpPr>
        <p:spPr>
          <a:xfrm>
            <a:off x="640080" y="9131298"/>
            <a:ext cx="4773930" cy="229554"/>
          </a:xfrm>
        </p:spPr>
        <p:txBody>
          <a:bodyPr lIns="0" tIns="0" rIns="0"/>
          <a:lstStyle>
            <a:lvl1pPr marL="0" indent="0">
              <a:buNone/>
              <a:defRPr lang="en-US" sz="1300" kern="1200" dirty="0" smtClean="0">
                <a:solidFill>
                  <a:schemeClr val="bg1">
                    <a:lumMod val="50000"/>
                  </a:schemeClr>
                </a:solidFill>
                <a:latin typeface="Helvetica"/>
                <a:ea typeface="ＭＳ Ｐゴシック" charset="-128"/>
                <a:cs typeface="Helvetica Neue"/>
              </a:defRPr>
            </a:lvl1pPr>
          </a:lstStyle>
          <a:p>
            <a:pPr lvl="0"/>
            <a:r>
              <a:rPr lang="en-US" dirty="0" smtClean="0"/>
              <a:t>Footer/Source Text: Placeholder</a:t>
            </a:r>
          </a:p>
        </p:txBody>
      </p:sp>
    </p:spTree>
    <p:extLst>
      <p:ext uri="{BB962C8B-B14F-4D97-AF65-F5344CB8AC3E}">
        <p14:creationId xmlns:p14="http://schemas.microsoft.com/office/powerpoint/2010/main" val="449808158"/>
      </p:ext>
    </p:extLst>
  </p:cSld>
  <p:clrMapOvr>
    <a:masterClrMapping/>
  </p:clrMapOvr>
  <p:timing>
    <p:tnLst>
      <p:par>
        <p:cTn xmlns:p14="http://schemas.microsoft.com/office/powerpoint/2010/mai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ransportation Template">
    <p:spTree>
      <p:nvGrpSpPr>
        <p:cNvPr id="1" name=""/>
        <p:cNvGrpSpPr/>
        <p:nvPr/>
      </p:nvGrpSpPr>
      <p:grpSpPr>
        <a:xfrm>
          <a:off x="0" y="0"/>
          <a:ext cx="0" cy="0"/>
          <a:chOff x="0" y="0"/>
          <a:chExt cx="0" cy="0"/>
        </a:xfrm>
      </p:grpSpPr>
      <p:sp>
        <p:nvSpPr>
          <p:cNvPr id="4" name="Rectangle 3"/>
          <p:cNvSpPr/>
          <p:nvPr userDrawn="1"/>
        </p:nvSpPr>
        <p:spPr>
          <a:xfrm>
            <a:off x="1" y="433986"/>
            <a:ext cx="12912725" cy="1157157"/>
          </a:xfrm>
          <a:prstGeom prst="rect">
            <a:avLst/>
          </a:prstGeom>
          <a:solidFill>
            <a:srgbClr val="68B643"/>
          </a:solidFill>
          <a:ln>
            <a:noFill/>
          </a:ln>
        </p:spPr>
        <p:style>
          <a:lnRef idx="2">
            <a:schemeClr val="accent1">
              <a:shade val="50000"/>
            </a:schemeClr>
          </a:lnRef>
          <a:fillRef idx="1">
            <a:schemeClr val="accent1"/>
          </a:fillRef>
          <a:effectRef idx="0">
            <a:schemeClr val="accent1"/>
          </a:effectRef>
          <a:fontRef idx="minor">
            <a:schemeClr val="lt1"/>
          </a:fontRef>
        </p:style>
        <p:txBody>
          <a:bodyPr lIns="128016" tIns="64008" rIns="128016" bIns="64008" anchor="ctr"/>
          <a:lstStyle/>
          <a:p>
            <a:pPr algn="ctr" fontAlgn="auto">
              <a:spcBef>
                <a:spcPts val="0"/>
              </a:spcBef>
              <a:spcAft>
                <a:spcPts val="0"/>
              </a:spcAft>
              <a:defRPr/>
            </a:pPr>
            <a:endParaRPr lang="en-US">
              <a:solidFill>
                <a:prstClr val="white"/>
              </a:solidFill>
              <a:latin typeface="Verdana"/>
            </a:endParaRPr>
          </a:p>
        </p:txBody>
      </p:sp>
      <p:sp>
        <p:nvSpPr>
          <p:cNvPr id="3" name="Content Placeholder 2"/>
          <p:cNvSpPr>
            <a:spLocks noGrp="1"/>
          </p:cNvSpPr>
          <p:nvPr>
            <p:ph idx="1"/>
          </p:nvPr>
        </p:nvSpPr>
        <p:spPr/>
        <p:txBody>
          <a:bodyPr/>
          <a:lstStyle>
            <a:lvl1pPr>
              <a:defRPr>
                <a:latin typeface="Helvetica"/>
              </a:defRPr>
            </a:lvl1pPr>
            <a:lvl2pPr>
              <a:defRPr>
                <a:latin typeface="Helvetica"/>
              </a:defRPr>
            </a:lvl2pPr>
            <a:lvl3pPr>
              <a:defRPr>
                <a:latin typeface="Helvetica"/>
              </a:defRPr>
            </a:lvl3pPr>
            <a:lvl4pPr>
              <a:defRPr>
                <a:latin typeface="Helvetica"/>
              </a:defRPr>
            </a:lvl4pPr>
            <a:lvl5pPr>
              <a:defRPr>
                <a:latin typeface="Helvetica"/>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8" name="Picture 7" descr="Sunburst.png"/>
          <p:cNvPicPr>
            <a:picLocks noChangeAspect="1"/>
          </p:cNvPicPr>
          <p:nvPr userDrawn="1"/>
        </p:nvPicPr>
        <p:blipFill>
          <a:blip r:embed="rId2" cstate="email">
            <a:alphaModFix amt="44000"/>
            <a:extLst>
              <a:ext uri="{28A0092B-C50C-407E-A947-70E740481C1C}">
                <a14:useLocalDpi xmlns:a14="http://schemas.microsoft.com/office/drawing/2010/main"/>
              </a:ext>
            </a:extLst>
          </a:blip>
          <a:stretch>
            <a:fillRect/>
          </a:stretch>
        </p:blipFill>
        <p:spPr>
          <a:xfrm>
            <a:off x="9311205" y="6709811"/>
            <a:ext cx="3183915" cy="2387459"/>
          </a:xfrm>
          <a:prstGeom prst="rect">
            <a:avLst/>
          </a:prstGeom>
        </p:spPr>
      </p:pic>
      <p:pic>
        <p:nvPicPr>
          <p:cNvPr id="11" name="Picture 10" descr="Sunburst.png"/>
          <p:cNvPicPr>
            <a:picLocks noChangeAspect="1"/>
          </p:cNvPicPr>
          <p:nvPr userDrawn="1"/>
        </p:nvPicPr>
        <p:blipFill>
          <a:blip r:embed="rId2" cstate="email">
            <a:alphaModFix amt="82000"/>
            <a:extLst>
              <a:ext uri="{28A0092B-C50C-407E-A947-70E740481C1C}">
                <a14:useLocalDpi xmlns:a14="http://schemas.microsoft.com/office/drawing/2010/main"/>
              </a:ext>
            </a:extLst>
          </a:blip>
          <a:stretch>
            <a:fillRect/>
          </a:stretch>
        </p:blipFill>
        <p:spPr>
          <a:xfrm>
            <a:off x="-1971013" y="-183144"/>
            <a:ext cx="3183915" cy="2387459"/>
          </a:xfrm>
          <a:prstGeom prst="rect">
            <a:avLst/>
          </a:prstGeom>
        </p:spPr>
      </p:pic>
      <p:pic>
        <p:nvPicPr>
          <p:cNvPr id="10" name="Picture 9"/>
          <p:cNvPicPr>
            <a:picLocks noChangeAspect="1"/>
          </p:cNvPicPr>
          <p:nvPr userDrawn="1"/>
        </p:nvPicPr>
        <p:blipFill>
          <a:blip r:embed="rId3"/>
          <a:stretch>
            <a:fillRect/>
          </a:stretch>
        </p:blipFill>
        <p:spPr>
          <a:xfrm>
            <a:off x="-203200" y="178853"/>
            <a:ext cx="12801600" cy="255132"/>
          </a:xfrm>
          <a:prstGeom prst="rect">
            <a:avLst/>
          </a:prstGeom>
        </p:spPr>
      </p:pic>
      <p:sp>
        <p:nvSpPr>
          <p:cNvPr id="12" name="Title 1"/>
          <p:cNvSpPr>
            <a:spLocks noGrp="1"/>
          </p:cNvSpPr>
          <p:nvPr>
            <p:ph type="title" hasCustomPrompt="1"/>
          </p:nvPr>
        </p:nvSpPr>
        <p:spPr>
          <a:xfrm>
            <a:off x="522941" y="444732"/>
            <a:ext cx="11972178" cy="1146411"/>
          </a:xfrm>
        </p:spPr>
        <p:txBody>
          <a:bodyPr>
            <a:noAutofit/>
          </a:bodyPr>
          <a:lstStyle>
            <a:lvl1pPr algn="l">
              <a:lnSpc>
                <a:spcPct val="100000"/>
              </a:lnSpc>
              <a:defRPr sz="3600" b="0" i="0" kern="1300" cap="all" spc="0">
                <a:ln>
                  <a:noFill/>
                </a:ln>
                <a:solidFill>
                  <a:schemeClr val="bg1"/>
                </a:solidFill>
                <a:latin typeface="Helvetica Light"/>
              </a:defRPr>
            </a:lvl1pPr>
          </a:lstStyle>
          <a:p>
            <a:r>
              <a:rPr lang="en-US" dirty="0" smtClean="0"/>
              <a:t>click to edit master title style</a:t>
            </a:r>
            <a:endParaRPr lang="en-US" dirty="0"/>
          </a:p>
        </p:txBody>
      </p:sp>
      <p:sp>
        <p:nvSpPr>
          <p:cNvPr id="15" name="Slide Number Placeholder 5"/>
          <p:cNvSpPr>
            <a:spLocks noGrp="1"/>
          </p:cNvSpPr>
          <p:nvPr>
            <p:ph type="sldNum" sz="quarter" idx="12"/>
          </p:nvPr>
        </p:nvSpPr>
        <p:spPr>
          <a:xfrm>
            <a:off x="11928697" y="9131297"/>
            <a:ext cx="655319" cy="339408"/>
          </a:xfrm>
          <a:prstGeom prst="rect">
            <a:avLst/>
          </a:prstGeom>
        </p:spPr>
        <p:txBody>
          <a:bodyPr lIns="128016" tIns="64008" rIns="128016" bIns="64008"/>
          <a:lstStyle>
            <a:lvl1pPr algn="r">
              <a:defRPr sz="1300">
                <a:solidFill>
                  <a:schemeClr val="tx1">
                    <a:lumMod val="75000"/>
                    <a:lumOff val="25000"/>
                  </a:schemeClr>
                </a:solidFill>
                <a:latin typeface="Helvetica"/>
                <a:cs typeface="Helvetica"/>
              </a:defRPr>
            </a:lvl1pPr>
          </a:lstStyle>
          <a:p>
            <a:fld id="{9A790FB6-828C-42B7-8DB6-4BAD25C042CC}" type="slidenum">
              <a:rPr lang="en-US" smtClean="0">
                <a:solidFill>
                  <a:srgbClr val="262626">
                    <a:lumMod val="75000"/>
                    <a:lumOff val="25000"/>
                  </a:srgbClr>
                </a:solidFill>
              </a:rPr>
              <a:pPr/>
              <a:t>‹#›</a:t>
            </a:fld>
            <a:endParaRPr lang="en-US" dirty="0">
              <a:solidFill>
                <a:srgbClr val="262626">
                  <a:lumMod val="75000"/>
                  <a:lumOff val="25000"/>
                </a:srgbClr>
              </a:solidFill>
            </a:endParaRPr>
          </a:p>
        </p:txBody>
      </p:sp>
      <p:sp>
        <p:nvSpPr>
          <p:cNvPr id="17" name="Text Placeholder 15"/>
          <p:cNvSpPr>
            <a:spLocks noGrp="1"/>
          </p:cNvSpPr>
          <p:nvPr>
            <p:ph type="body" sz="quarter" idx="13" hasCustomPrompt="1"/>
          </p:nvPr>
        </p:nvSpPr>
        <p:spPr>
          <a:xfrm>
            <a:off x="640080" y="9131298"/>
            <a:ext cx="4773930" cy="229554"/>
          </a:xfrm>
        </p:spPr>
        <p:txBody>
          <a:bodyPr lIns="0" tIns="0" rIns="0"/>
          <a:lstStyle>
            <a:lvl1pPr marL="0" indent="0">
              <a:buNone/>
              <a:defRPr lang="en-US" sz="1300" kern="1200" dirty="0" smtClean="0">
                <a:solidFill>
                  <a:schemeClr val="bg1">
                    <a:lumMod val="50000"/>
                  </a:schemeClr>
                </a:solidFill>
                <a:latin typeface="Helvetica"/>
                <a:ea typeface="ＭＳ Ｐゴシック" charset="-128"/>
                <a:cs typeface="Helvetica Neue"/>
              </a:defRPr>
            </a:lvl1pPr>
          </a:lstStyle>
          <a:p>
            <a:pPr lvl="0"/>
            <a:r>
              <a:rPr lang="en-US" dirty="0" smtClean="0"/>
              <a:t>Footer/Source Text: Placeholder</a:t>
            </a:r>
          </a:p>
        </p:txBody>
      </p:sp>
    </p:spTree>
    <p:extLst>
      <p:ext uri="{BB962C8B-B14F-4D97-AF65-F5344CB8AC3E}">
        <p14:creationId xmlns:p14="http://schemas.microsoft.com/office/powerpoint/2010/main" val="1933035541"/>
      </p:ext>
    </p:extLst>
  </p:cSld>
  <p:clrMapOvr>
    <a:masterClrMapping/>
  </p:clrMapOvr>
  <p:timing>
    <p:tnLst>
      <p:par>
        <p:cTn xmlns:p14="http://schemas.microsoft.com/office/powerpoint/2010/mai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Industry Template">
    <p:spTree>
      <p:nvGrpSpPr>
        <p:cNvPr id="1" name=""/>
        <p:cNvGrpSpPr/>
        <p:nvPr/>
      </p:nvGrpSpPr>
      <p:grpSpPr>
        <a:xfrm>
          <a:off x="0" y="0"/>
          <a:ext cx="0" cy="0"/>
          <a:chOff x="0" y="0"/>
          <a:chExt cx="0" cy="0"/>
        </a:xfrm>
      </p:grpSpPr>
      <p:sp>
        <p:nvSpPr>
          <p:cNvPr id="4" name="Rectangle 3"/>
          <p:cNvSpPr/>
          <p:nvPr userDrawn="1"/>
        </p:nvSpPr>
        <p:spPr>
          <a:xfrm>
            <a:off x="1" y="433986"/>
            <a:ext cx="12912725" cy="1157157"/>
          </a:xfrm>
          <a:prstGeom prst="rect">
            <a:avLst/>
          </a:prstGeom>
          <a:solidFill>
            <a:srgbClr val="E21D30"/>
          </a:solidFill>
          <a:ln>
            <a:noFill/>
          </a:ln>
        </p:spPr>
        <p:style>
          <a:lnRef idx="2">
            <a:schemeClr val="accent1">
              <a:shade val="50000"/>
            </a:schemeClr>
          </a:lnRef>
          <a:fillRef idx="1">
            <a:schemeClr val="accent1"/>
          </a:fillRef>
          <a:effectRef idx="0">
            <a:schemeClr val="accent1"/>
          </a:effectRef>
          <a:fontRef idx="minor">
            <a:schemeClr val="lt1"/>
          </a:fontRef>
        </p:style>
        <p:txBody>
          <a:bodyPr lIns="128016" tIns="64008" rIns="128016" bIns="64008" anchor="ctr"/>
          <a:lstStyle/>
          <a:p>
            <a:pPr algn="ctr" fontAlgn="auto">
              <a:spcBef>
                <a:spcPts val="0"/>
              </a:spcBef>
              <a:spcAft>
                <a:spcPts val="0"/>
              </a:spcAft>
              <a:defRPr/>
            </a:pPr>
            <a:endParaRPr lang="en-US">
              <a:solidFill>
                <a:prstClr val="white"/>
              </a:solidFill>
              <a:latin typeface="Verdana"/>
            </a:endParaRPr>
          </a:p>
        </p:txBody>
      </p:sp>
      <p:sp>
        <p:nvSpPr>
          <p:cNvPr id="3" name="Content Placeholder 2"/>
          <p:cNvSpPr>
            <a:spLocks noGrp="1"/>
          </p:cNvSpPr>
          <p:nvPr>
            <p:ph idx="1"/>
          </p:nvPr>
        </p:nvSpPr>
        <p:spPr/>
        <p:txBody>
          <a:bodyPr/>
          <a:lstStyle>
            <a:lvl1pPr>
              <a:defRPr>
                <a:latin typeface="Helvetica"/>
              </a:defRPr>
            </a:lvl1pPr>
            <a:lvl2pPr>
              <a:defRPr>
                <a:latin typeface="Helvetica"/>
              </a:defRPr>
            </a:lvl2pPr>
            <a:lvl3pPr>
              <a:defRPr>
                <a:latin typeface="Helvetica"/>
              </a:defRPr>
            </a:lvl3pPr>
            <a:lvl4pPr>
              <a:defRPr>
                <a:latin typeface="Helvetica"/>
              </a:defRPr>
            </a:lvl4pPr>
            <a:lvl5pPr>
              <a:defRPr>
                <a:latin typeface="Helvetica"/>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8" name="Picture 7" descr="Sunburst.png"/>
          <p:cNvPicPr>
            <a:picLocks noChangeAspect="1"/>
          </p:cNvPicPr>
          <p:nvPr userDrawn="1"/>
        </p:nvPicPr>
        <p:blipFill>
          <a:blip r:embed="rId2" cstate="email">
            <a:alphaModFix amt="44000"/>
            <a:extLst>
              <a:ext uri="{28A0092B-C50C-407E-A947-70E740481C1C}">
                <a14:useLocalDpi xmlns:a14="http://schemas.microsoft.com/office/drawing/2010/main"/>
              </a:ext>
            </a:extLst>
          </a:blip>
          <a:stretch>
            <a:fillRect/>
          </a:stretch>
        </p:blipFill>
        <p:spPr>
          <a:xfrm>
            <a:off x="9311205" y="6709811"/>
            <a:ext cx="3183915" cy="2387459"/>
          </a:xfrm>
          <a:prstGeom prst="rect">
            <a:avLst/>
          </a:prstGeom>
        </p:spPr>
      </p:pic>
      <p:pic>
        <p:nvPicPr>
          <p:cNvPr id="11" name="Picture 10" descr="Sunburst.png"/>
          <p:cNvPicPr>
            <a:picLocks noChangeAspect="1"/>
          </p:cNvPicPr>
          <p:nvPr userDrawn="1"/>
        </p:nvPicPr>
        <p:blipFill>
          <a:blip r:embed="rId2" cstate="email">
            <a:alphaModFix amt="82000"/>
            <a:extLst>
              <a:ext uri="{28A0092B-C50C-407E-A947-70E740481C1C}">
                <a14:useLocalDpi xmlns:a14="http://schemas.microsoft.com/office/drawing/2010/main"/>
              </a:ext>
            </a:extLst>
          </a:blip>
          <a:stretch>
            <a:fillRect/>
          </a:stretch>
        </p:blipFill>
        <p:spPr>
          <a:xfrm>
            <a:off x="-1971013" y="-183144"/>
            <a:ext cx="3183915" cy="2387459"/>
          </a:xfrm>
          <a:prstGeom prst="rect">
            <a:avLst/>
          </a:prstGeom>
        </p:spPr>
      </p:pic>
      <p:pic>
        <p:nvPicPr>
          <p:cNvPr id="2" name="Picture 1"/>
          <p:cNvPicPr>
            <a:picLocks noChangeAspect="1"/>
          </p:cNvPicPr>
          <p:nvPr userDrawn="1"/>
        </p:nvPicPr>
        <p:blipFill>
          <a:blip r:embed="rId3"/>
          <a:stretch>
            <a:fillRect/>
          </a:stretch>
        </p:blipFill>
        <p:spPr>
          <a:xfrm>
            <a:off x="-195580" y="88806"/>
            <a:ext cx="12801600" cy="345178"/>
          </a:xfrm>
          <a:prstGeom prst="rect">
            <a:avLst/>
          </a:prstGeom>
          <a:noFill/>
        </p:spPr>
      </p:pic>
      <p:sp>
        <p:nvSpPr>
          <p:cNvPr id="10" name="Title 1"/>
          <p:cNvSpPr>
            <a:spLocks noGrp="1"/>
          </p:cNvSpPr>
          <p:nvPr>
            <p:ph type="title" hasCustomPrompt="1"/>
          </p:nvPr>
        </p:nvSpPr>
        <p:spPr>
          <a:xfrm>
            <a:off x="522941" y="444732"/>
            <a:ext cx="11972178" cy="1146411"/>
          </a:xfrm>
        </p:spPr>
        <p:txBody>
          <a:bodyPr>
            <a:noAutofit/>
          </a:bodyPr>
          <a:lstStyle>
            <a:lvl1pPr algn="l">
              <a:lnSpc>
                <a:spcPct val="100000"/>
              </a:lnSpc>
              <a:defRPr sz="3600" b="0" i="0" kern="1300" cap="all" spc="0">
                <a:ln>
                  <a:noFill/>
                </a:ln>
                <a:solidFill>
                  <a:schemeClr val="bg1"/>
                </a:solidFill>
                <a:latin typeface="Helvetica Light"/>
              </a:defRPr>
            </a:lvl1pPr>
          </a:lstStyle>
          <a:p>
            <a:r>
              <a:rPr lang="en-US" dirty="0" smtClean="0"/>
              <a:t>click to edit master title style</a:t>
            </a:r>
            <a:endParaRPr lang="en-US" dirty="0"/>
          </a:p>
        </p:txBody>
      </p:sp>
      <p:sp>
        <p:nvSpPr>
          <p:cNvPr id="13" name="Slide Number Placeholder 5"/>
          <p:cNvSpPr>
            <a:spLocks noGrp="1"/>
          </p:cNvSpPr>
          <p:nvPr>
            <p:ph type="sldNum" sz="quarter" idx="12"/>
          </p:nvPr>
        </p:nvSpPr>
        <p:spPr>
          <a:xfrm>
            <a:off x="11928697" y="9131297"/>
            <a:ext cx="655319" cy="339408"/>
          </a:xfrm>
          <a:prstGeom prst="rect">
            <a:avLst/>
          </a:prstGeom>
        </p:spPr>
        <p:txBody>
          <a:bodyPr lIns="128016" tIns="64008" rIns="128016" bIns="64008"/>
          <a:lstStyle>
            <a:lvl1pPr algn="r">
              <a:defRPr sz="1300">
                <a:solidFill>
                  <a:schemeClr val="tx1">
                    <a:lumMod val="75000"/>
                    <a:lumOff val="25000"/>
                  </a:schemeClr>
                </a:solidFill>
                <a:latin typeface="Helvetica"/>
                <a:cs typeface="Helvetica"/>
              </a:defRPr>
            </a:lvl1pPr>
          </a:lstStyle>
          <a:p>
            <a:fld id="{9A790FB6-828C-42B7-8DB6-4BAD25C042CC}" type="slidenum">
              <a:rPr lang="en-US" smtClean="0">
                <a:solidFill>
                  <a:srgbClr val="262626">
                    <a:lumMod val="75000"/>
                    <a:lumOff val="25000"/>
                  </a:srgbClr>
                </a:solidFill>
              </a:rPr>
              <a:pPr/>
              <a:t>‹#›</a:t>
            </a:fld>
            <a:endParaRPr lang="en-US" dirty="0">
              <a:solidFill>
                <a:srgbClr val="262626">
                  <a:lumMod val="75000"/>
                  <a:lumOff val="25000"/>
                </a:srgbClr>
              </a:solidFill>
            </a:endParaRPr>
          </a:p>
        </p:txBody>
      </p:sp>
      <p:sp>
        <p:nvSpPr>
          <p:cNvPr id="14" name="Text Placeholder 15"/>
          <p:cNvSpPr>
            <a:spLocks noGrp="1"/>
          </p:cNvSpPr>
          <p:nvPr>
            <p:ph type="body" sz="quarter" idx="13" hasCustomPrompt="1"/>
          </p:nvPr>
        </p:nvSpPr>
        <p:spPr>
          <a:xfrm>
            <a:off x="640080" y="9131298"/>
            <a:ext cx="4773930" cy="229554"/>
          </a:xfrm>
        </p:spPr>
        <p:txBody>
          <a:bodyPr lIns="0" tIns="0" rIns="0"/>
          <a:lstStyle>
            <a:lvl1pPr marL="0" indent="0">
              <a:buNone/>
              <a:defRPr lang="en-US" sz="1300" kern="1200" dirty="0" smtClean="0">
                <a:solidFill>
                  <a:schemeClr val="bg1">
                    <a:lumMod val="50000"/>
                  </a:schemeClr>
                </a:solidFill>
                <a:latin typeface="Helvetica"/>
                <a:ea typeface="ＭＳ Ｐゴシック" charset="-128"/>
                <a:cs typeface="Helvetica Neue"/>
              </a:defRPr>
            </a:lvl1pPr>
          </a:lstStyle>
          <a:p>
            <a:pPr lvl="0"/>
            <a:r>
              <a:rPr lang="en-US" dirty="0" smtClean="0"/>
              <a:t>Footer/Source Text: Placeholder</a:t>
            </a:r>
          </a:p>
        </p:txBody>
      </p:sp>
    </p:spTree>
    <p:extLst>
      <p:ext uri="{BB962C8B-B14F-4D97-AF65-F5344CB8AC3E}">
        <p14:creationId xmlns:p14="http://schemas.microsoft.com/office/powerpoint/2010/main" val="2067901162"/>
      </p:ext>
    </p:extLst>
  </p:cSld>
  <p:clrMapOvr>
    <a:masterClrMapping/>
  </p:clrMapOvr>
  <p:timing>
    <p:tnLst>
      <p:par>
        <p:cTn xmlns:p14="http://schemas.microsoft.com/office/powerpoint/2010/mai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Electricity Template">
    <p:spTree>
      <p:nvGrpSpPr>
        <p:cNvPr id="1" name=""/>
        <p:cNvGrpSpPr/>
        <p:nvPr/>
      </p:nvGrpSpPr>
      <p:grpSpPr>
        <a:xfrm>
          <a:off x="0" y="0"/>
          <a:ext cx="0" cy="0"/>
          <a:chOff x="0" y="0"/>
          <a:chExt cx="0" cy="0"/>
        </a:xfrm>
      </p:grpSpPr>
      <p:sp>
        <p:nvSpPr>
          <p:cNvPr id="4" name="Rectangle 3"/>
          <p:cNvSpPr/>
          <p:nvPr userDrawn="1"/>
        </p:nvSpPr>
        <p:spPr>
          <a:xfrm>
            <a:off x="1" y="433986"/>
            <a:ext cx="12912725" cy="1157157"/>
          </a:xfrm>
          <a:prstGeom prst="rect">
            <a:avLst/>
          </a:prstGeom>
          <a:solidFill>
            <a:srgbClr val="E69424"/>
          </a:solidFill>
          <a:ln>
            <a:noFill/>
          </a:ln>
        </p:spPr>
        <p:style>
          <a:lnRef idx="2">
            <a:schemeClr val="accent1">
              <a:shade val="50000"/>
            </a:schemeClr>
          </a:lnRef>
          <a:fillRef idx="1">
            <a:schemeClr val="accent1"/>
          </a:fillRef>
          <a:effectRef idx="0">
            <a:schemeClr val="accent1"/>
          </a:effectRef>
          <a:fontRef idx="minor">
            <a:schemeClr val="lt1"/>
          </a:fontRef>
        </p:style>
        <p:txBody>
          <a:bodyPr lIns="128016" tIns="64008" rIns="128016" bIns="64008" anchor="ctr"/>
          <a:lstStyle/>
          <a:p>
            <a:pPr algn="ctr" fontAlgn="auto">
              <a:spcBef>
                <a:spcPts val="0"/>
              </a:spcBef>
              <a:spcAft>
                <a:spcPts val="0"/>
              </a:spcAft>
              <a:defRPr/>
            </a:pPr>
            <a:endParaRPr lang="en-US">
              <a:solidFill>
                <a:prstClr val="white"/>
              </a:solidFill>
              <a:latin typeface="Verdana"/>
            </a:endParaRPr>
          </a:p>
        </p:txBody>
      </p:sp>
      <p:sp>
        <p:nvSpPr>
          <p:cNvPr id="3" name="Content Placeholder 2"/>
          <p:cNvSpPr>
            <a:spLocks noGrp="1"/>
          </p:cNvSpPr>
          <p:nvPr>
            <p:ph idx="1"/>
          </p:nvPr>
        </p:nvSpPr>
        <p:spPr/>
        <p:txBody>
          <a:bodyPr/>
          <a:lstStyle>
            <a:lvl1pPr>
              <a:defRPr>
                <a:latin typeface="Helvetica"/>
              </a:defRPr>
            </a:lvl1pPr>
            <a:lvl2pPr>
              <a:defRPr>
                <a:latin typeface="Helvetica"/>
              </a:defRPr>
            </a:lvl2pPr>
            <a:lvl3pPr>
              <a:defRPr>
                <a:latin typeface="Helvetica"/>
              </a:defRPr>
            </a:lvl3pPr>
            <a:lvl4pPr>
              <a:defRPr>
                <a:latin typeface="Helvetica"/>
              </a:defRPr>
            </a:lvl4pPr>
            <a:lvl5pPr>
              <a:defRPr>
                <a:latin typeface="Helvetica"/>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8" name="Picture 7" descr="Sunburst.png"/>
          <p:cNvPicPr>
            <a:picLocks noChangeAspect="1"/>
          </p:cNvPicPr>
          <p:nvPr userDrawn="1"/>
        </p:nvPicPr>
        <p:blipFill>
          <a:blip r:embed="rId2" cstate="email">
            <a:alphaModFix amt="44000"/>
            <a:extLst>
              <a:ext uri="{28A0092B-C50C-407E-A947-70E740481C1C}">
                <a14:useLocalDpi xmlns:a14="http://schemas.microsoft.com/office/drawing/2010/main"/>
              </a:ext>
            </a:extLst>
          </a:blip>
          <a:stretch>
            <a:fillRect/>
          </a:stretch>
        </p:blipFill>
        <p:spPr>
          <a:xfrm>
            <a:off x="9311205" y="6709811"/>
            <a:ext cx="3183915" cy="2387459"/>
          </a:xfrm>
          <a:prstGeom prst="rect">
            <a:avLst/>
          </a:prstGeom>
        </p:spPr>
      </p:pic>
      <p:pic>
        <p:nvPicPr>
          <p:cNvPr id="11" name="Picture 10" descr="Sunburst.png"/>
          <p:cNvPicPr>
            <a:picLocks noChangeAspect="1"/>
          </p:cNvPicPr>
          <p:nvPr userDrawn="1"/>
        </p:nvPicPr>
        <p:blipFill>
          <a:blip r:embed="rId2" cstate="email">
            <a:alphaModFix amt="82000"/>
            <a:extLst>
              <a:ext uri="{28A0092B-C50C-407E-A947-70E740481C1C}">
                <a14:useLocalDpi xmlns:a14="http://schemas.microsoft.com/office/drawing/2010/main"/>
              </a:ext>
            </a:extLst>
          </a:blip>
          <a:stretch>
            <a:fillRect/>
          </a:stretch>
        </p:blipFill>
        <p:spPr>
          <a:xfrm>
            <a:off x="-1971013" y="-183144"/>
            <a:ext cx="3183915" cy="2387459"/>
          </a:xfrm>
          <a:prstGeom prst="rect">
            <a:avLst/>
          </a:prstGeom>
        </p:spPr>
      </p:pic>
      <p:pic>
        <p:nvPicPr>
          <p:cNvPr id="10" name="Picture 9"/>
          <p:cNvPicPr>
            <a:picLocks noChangeAspect="1"/>
          </p:cNvPicPr>
          <p:nvPr userDrawn="1"/>
        </p:nvPicPr>
        <p:blipFill>
          <a:blip r:embed="rId3"/>
          <a:stretch>
            <a:fillRect/>
          </a:stretch>
        </p:blipFill>
        <p:spPr>
          <a:xfrm>
            <a:off x="0" y="1"/>
            <a:ext cx="12801600" cy="430681"/>
          </a:xfrm>
          <a:prstGeom prst="rect">
            <a:avLst/>
          </a:prstGeom>
          <a:noFill/>
        </p:spPr>
      </p:pic>
      <p:sp>
        <p:nvSpPr>
          <p:cNvPr id="12" name="Title 1"/>
          <p:cNvSpPr>
            <a:spLocks noGrp="1"/>
          </p:cNvSpPr>
          <p:nvPr>
            <p:ph type="title" hasCustomPrompt="1"/>
          </p:nvPr>
        </p:nvSpPr>
        <p:spPr>
          <a:xfrm>
            <a:off x="522941" y="444732"/>
            <a:ext cx="11972178" cy="1146411"/>
          </a:xfrm>
        </p:spPr>
        <p:txBody>
          <a:bodyPr>
            <a:noAutofit/>
          </a:bodyPr>
          <a:lstStyle>
            <a:lvl1pPr algn="l">
              <a:lnSpc>
                <a:spcPct val="100000"/>
              </a:lnSpc>
              <a:defRPr sz="3600" b="0" i="0" kern="1300" cap="all" spc="0">
                <a:ln>
                  <a:noFill/>
                </a:ln>
                <a:solidFill>
                  <a:schemeClr val="bg1"/>
                </a:solidFill>
                <a:latin typeface="Helvetica Light"/>
              </a:defRPr>
            </a:lvl1pPr>
          </a:lstStyle>
          <a:p>
            <a:r>
              <a:rPr lang="en-US" dirty="0" smtClean="0"/>
              <a:t>click to edit master title style</a:t>
            </a:r>
            <a:endParaRPr lang="en-US" dirty="0"/>
          </a:p>
        </p:txBody>
      </p:sp>
      <p:sp>
        <p:nvSpPr>
          <p:cNvPr id="14" name="Slide Number Placeholder 5"/>
          <p:cNvSpPr>
            <a:spLocks noGrp="1"/>
          </p:cNvSpPr>
          <p:nvPr>
            <p:ph type="sldNum" sz="quarter" idx="12"/>
          </p:nvPr>
        </p:nvSpPr>
        <p:spPr>
          <a:xfrm>
            <a:off x="11928697" y="9055100"/>
            <a:ext cx="655319" cy="339408"/>
          </a:xfrm>
          <a:prstGeom prst="rect">
            <a:avLst/>
          </a:prstGeom>
        </p:spPr>
        <p:txBody>
          <a:bodyPr lIns="128016" tIns="64008" rIns="128016" bIns="64008"/>
          <a:lstStyle>
            <a:lvl1pPr algn="r">
              <a:defRPr sz="1300">
                <a:solidFill>
                  <a:schemeClr val="tx1">
                    <a:lumMod val="75000"/>
                    <a:lumOff val="25000"/>
                  </a:schemeClr>
                </a:solidFill>
                <a:latin typeface="Helvetica"/>
                <a:cs typeface="Helvetica"/>
              </a:defRPr>
            </a:lvl1pPr>
          </a:lstStyle>
          <a:p>
            <a:fld id="{9A790FB6-828C-42B7-8DB6-4BAD25C042CC}" type="slidenum">
              <a:rPr lang="en-US" smtClean="0">
                <a:solidFill>
                  <a:srgbClr val="262626">
                    <a:lumMod val="75000"/>
                    <a:lumOff val="25000"/>
                  </a:srgbClr>
                </a:solidFill>
              </a:rPr>
              <a:pPr/>
              <a:t>‹#›</a:t>
            </a:fld>
            <a:endParaRPr lang="en-US" dirty="0">
              <a:solidFill>
                <a:srgbClr val="262626">
                  <a:lumMod val="75000"/>
                  <a:lumOff val="25000"/>
                </a:srgbClr>
              </a:solidFill>
            </a:endParaRPr>
          </a:p>
        </p:txBody>
      </p:sp>
      <p:sp>
        <p:nvSpPr>
          <p:cNvPr id="15" name="Text Placeholder 15"/>
          <p:cNvSpPr>
            <a:spLocks noGrp="1"/>
          </p:cNvSpPr>
          <p:nvPr>
            <p:ph type="body" sz="quarter" idx="13" hasCustomPrompt="1"/>
          </p:nvPr>
        </p:nvSpPr>
        <p:spPr>
          <a:xfrm>
            <a:off x="640080" y="9131298"/>
            <a:ext cx="4773930" cy="229554"/>
          </a:xfrm>
        </p:spPr>
        <p:txBody>
          <a:bodyPr lIns="0" tIns="0" rIns="0"/>
          <a:lstStyle>
            <a:lvl1pPr marL="0" indent="0">
              <a:buNone/>
              <a:defRPr lang="en-US" sz="1300" kern="1200" dirty="0" smtClean="0">
                <a:solidFill>
                  <a:schemeClr val="bg1">
                    <a:lumMod val="50000"/>
                  </a:schemeClr>
                </a:solidFill>
                <a:latin typeface="Helvetica"/>
                <a:ea typeface="ＭＳ Ｐゴシック" charset="-128"/>
                <a:cs typeface="Helvetica Neue"/>
              </a:defRPr>
            </a:lvl1pPr>
          </a:lstStyle>
          <a:p>
            <a:pPr lvl="0"/>
            <a:r>
              <a:rPr lang="en-US" dirty="0" smtClean="0"/>
              <a:t>Footer/Source Text: Placeholder</a:t>
            </a:r>
          </a:p>
        </p:txBody>
      </p:sp>
    </p:spTree>
    <p:extLst>
      <p:ext uri="{BB962C8B-B14F-4D97-AF65-F5344CB8AC3E}">
        <p14:creationId xmlns:p14="http://schemas.microsoft.com/office/powerpoint/2010/main" val="14316410"/>
      </p:ext>
    </p:extLst>
  </p:cSld>
  <p:clrMapOvr>
    <a:masterClrMapping/>
  </p:clrMapOvr>
  <p:timing>
    <p:tnLst>
      <p:par>
        <p:cTn xmlns:p14="http://schemas.microsoft.com/office/powerpoint/2010/mai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40080" y="8898891"/>
            <a:ext cx="2987040" cy="511175"/>
          </a:xfrm>
          <a:prstGeom prst="rect">
            <a:avLst/>
          </a:prstGeom>
        </p:spPr>
        <p:txBody>
          <a:bodyPr lIns="128016" tIns="64008" rIns="128016" bIns="64008"/>
          <a:lstStyle/>
          <a:p>
            <a:fld id="{E223EA7C-C8D8-6A4E-A7AF-176BC77242D9}" type="datetimeFigureOut">
              <a:rPr lang="en-US">
                <a:solidFill>
                  <a:srgbClr val="262626"/>
                </a:solidFill>
              </a:rPr>
              <a:pPr/>
              <a:t>2/25/15</a:t>
            </a:fld>
            <a:endParaRPr lang="en-US">
              <a:solidFill>
                <a:srgbClr val="262626"/>
              </a:solidFill>
            </a:endParaRPr>
          </a:p>
        </p:txBody>
      </p:sp>
      <p:sp>
        <p:nvSpPr>
          <p:cNvPr id="3" name="Footer Placeholder 2"/>
          <p:cNvSpPr>
            <a:spLocks noGrp="1"/>
          </p:cNvSpPr>
          <p:nvPr>
            <p:ph type="ftr" sz="quarter" idx="11"/>
          </p:nvPr>
        </p:nvSpPr>
        <p:spPr/>
        <p:txBody>
          <a:bodyPr/>
          <a:lstStyle/>
          <a:p>
            <a:endParaRPr lang="en-US">
              <a:solidFill>
                <a:srgbClr val="262626">
                  <a:tint val="75000"/>
                </a:srgbClr>
              </a:solidFill>
            </a:endParaRPr>
          </a:p>
        </p:txBody>
      </p:sp>
      <p:sp>
        <p:nvSpPr>
          <p:cNvPr id="4" name="Slide Number Placeholder 3"/>
          <p:cNvSpPr>
            <a:spLocks noGrp="1"/>
          </p:cNvSpPr>
          <p:nvPr>
            <p:ph type="sldNum" sz="quarter" idx="12"/>
          </p:nvPr>
        </p:nvSpPr>
        <p:spPr>
          <a:xfrm>
            <a:off x="9174480" y="8898891"/>
            <a:ext cx="2987040" cy="511175"/>
          </a:xfrm>
          <a:prstGeom prst="rect">
            <a:avLst/>
          </a:prstGeom>
        </p:spPr>
        <p:txBody>
          <a:bodyPr lIns="128016" tIns="64008" rIns="128016" bIns="64008"/>
          <a:lstStyle/>
          <a:p>
            <a:fld id="{97D090E7-0178-044A-8F8A-EC40966EF82A}" type="slidenum">
              <a:rPr>
                <a:solidFill>
                  <a:srgbClr val="262626"/>
                </a:solidFill>
              </a:rPr>
              <a:pPr/>
              <a:t>‹#›</a:t>
            </a:fld>
            <a:endParaRPr lang="en-US">
              <a:solidFill>
                <a:srgbClr val="262626"/>
              </a:solidFill>
            </a:endParaRPr>
          </a:p>
        </p:txBody>
      </p:sp>
    </p:spTree>
    <p:extLst>
      <p:ext uri="{BB962C8B-B14F-4D97-AF65-F5344CB8AC3E}">
        <p14:creationId xmlns:p14="http://schemas.microsoft.com/office/powerpoint/2010/main" val="6108332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ransportation Template">
    <p:spTree>
      <p:nvGrpSpPr>
        <p:cNvPr id="1" name=""/>
        <p:cNvGrpSpPr/>
        <p:nvPr/>
      </p:nvGrpSpPr>
      <p:grpSpPr>
        <a:xfrm>
          <a:off x="0" y="0"/>
          <a:ext cx="0" cy="0"/>
          <a:chOff x="0" y="0"/>
          <a:chExt cx="0" cy="0"/>
        </a:xfrm>
      </p:grpSpPr>
      <p:sp>
        <p:nvSpPr>
          <p:cNvPr id="4" name="Rectangle 3"/>
          <p:cNvSpPr/>
          <p:nvPr userDrawn="1"/>
        </p:nvSpPr>
        <p:spPr>
          <a:xfrm>
            <a:off x="1" y="433986"/>
            <a:ext cx="12912725" cy="1157157"/>
          </a:xfrm>
          <a:prstGeom prst="rect">
            <a:avLst/>
          </a:prstGeom>
          <a:solidFill>
            <a:srgbClr val="68B643"/>
          </a:solidFill>
          <a:ln>
            <a:noFill/>
          </a:ln>
        </p:spPr>
        <p:style>
          <a:lnRef idx="2">
            <a:schemeClr val="accent1">
              <a:shade val="50000"/>
            </a:schemeClr>
          </a:lnRef>
          <a:fillRef idx="1">
            <a:schemeClr val="accent1"/>
          </a:fillRef>
          <a:effectRef idx="0">
            <a:schemeClr val="accent1"/>
          </a:effectRef>
          <a:fontRef idx="minor">
            <a:schemeClr val="lt1"/>
          </a:fontRef>
        </p:style>
        <p:txBody>
          <a:bodyPr lIns="128016" tIns="64008" rIns="128016" bIns="64008" anchor="ctr"/>
          <a:lstStyle/>
          <a:p>
            <a:pPr algn="ctr" fontAlgn="auto">
              <a:spcBef>
                <a:spcPts val="0"/>
              </a:spcBef>
              <a:spcAft>
                <a:spcPts val="0"/>
              </a:spcAft>
              <a:defRPr/>
            </a:pPr>
            <a:endParaRPr lang="en-US"/>
          </a:p>
        </p:txBody>
      </p:sp>
      <p:sp>
        <p:nvSpPr>
          <p:cNvPr id="3" name="Content Placeholder 2"/>
          <p:cNvSpPr>
            <a:spLocks noGrp="1"/>
          </p:cNvSpPr>
          <p:nvPr>
            <p:ph idx="1"/>
          </p:nvPr>
        </p:nvSpPr>
        <p:spPr/>
        <p:txBody>
          <a:bodyPr/>
          <a:lstStyle>
            <a:lvl1pPr>
              <a:defRPr>
                <a:latin typeface="Helvetica"/>
              </a:defRPr>
            </a:lvl1pPr>
            <a:lvl2pPr>
              <a:defRPr>
                <a:latin typeface="Helvetica"/>
              </a:defRPr>
            </a:lvl2pPr>
            <a:lvl3pPr>
              <a:defRPr>
                <a:latin typeface="Helvetica"/>
              </a:defRPr>
            </a:lvl3pPr>
            <a:lvl4pPr>
              <a:defRPr>
                <a:latin typeface="Helvetica"/>
              </a:defRPr>
            </a:lvl4pPr>
            <a:lvl5pPr>
              <a:defRPr>
                <a:latin typeface="Helvetica"/>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8" name="Picture 7" descr="Sunburst.png"/>
          <p:cNvPicPr>
            <a:picLocks noChangeAspect="1"/>
          </p:cNvPicPr>
          <p:nvPr userDrawn="1"/>
        </p:nvPicPr>
        <p:blipFill>
          <a:blip r:embed="rId2" cstate="email">
            <a:alphaModFix amt="44000"/>
            <a:extLst>
              <a:ext uri="{28A0092B-C50C-407E-A947-70E740481C1C}">
                <a14:useLocalDpi xmlns:a14="http://schemas.microsoft.com/office/drawing/2010/main"/>
              </a:ext>
            </a:extLst>
          </a:blip>
          <a:stretch>
            <a:fillRect/>
          </a:stretch>
        </p:blipFill>
        <p:spPr>
          <a:xfrm>
            <a:off x="9311205" y="6709811"/>
            <a:ext cx="3183915" cy="2387459"/>
          </a:xfrm>
          <a:prstGeom prst="rect">
            <a:avLst/>
          </a:prstGeom>
        </p:spPr>
      </p:pic>
      <p:pic>
        <p:nvPicPr>
          <p:cNvPr id="11" name="Picture 10" descr="Sunburst.png"/>
          <p:cNvPicPr>
            <a:picLocks noChangeAspect="1"/>
          </p:cNvPicPr>
          <p:nvPr userDrawn="1"/>
        </p:nvPicPr>
        <p:blipFill>
          <a:blip r:embed="rId2" cstate="email">
            <a:alphaModFix amt="82000"/>
            <a:extLst>
              <a:ext uri="{28A0092B-C50C-407E-A947-70E740481C1C}">
                <a14:useLocalDpi xmlns:a14="http://schemas.microsoft.com/office/drawing/2010/main"/>
              </a:ext>
            </a:extLst>
          </a:blip>
          <a:stretch>
            <a:fillRect/>
          </a:stretch>
        </p:blipFill>
        <p:spPr>
          <a:xfrm>
            <a:off x="-1971013" y="-183144"/>
            <a:ext cx="3183915" cy="2387459"/>
          </a:xfrm>
          <a:prstGeom prst="rect">
            <a:avLst/>
          </a:prstGeom>
        </p:spPr>
      </p:pic>
      <p:pic>
        <p:nvPicPr>
          <p:cNvPr id="10" name="Picture 9"/>
          <p:cNvPicPr>
            <a:picLocks noChangeAspect="1"/>
          </p:cNvPicPr>
          <p:nvPr userDrawn="1"/>
        </p:nvPicPr>
        <p:blipFill>
          <a:blip r:embed="rId3"/>
          <a:stretch>
            <a:fillRect/>
          </a:stretch>
        </p:blipFill>
        <p:spPr>
          <a:xfrm>
            <a:off x="-203200" y="178853"/>
            <a:ext cx="12801600" cy="255132"/>
          </a:xfrm>
          <a:prstGeom prst="rect">
            <a:avLst/>
          </a:prstGeom>
        </p:spPr>
      </p:pic>
      <p:sp>
        <p:nvSpPr>
          <p:cNvPr id="12" name="Title 1"/>
          <p:cNvSpPr>
            <a:spLocks noGrp="1"/>
          </p:cNvSpPr>
          <p:nvPr>
            <p:ph type="title" hasCustomPrompt="1"/>
          </p:nvPr>
        </p:nvSpPr>
        <p:spPr>
          <a:xfrm>
            <a:off x="522941" y="444732"/>
            <a:ext cx="11972178" cy="1146411"/>
          </a:xfrm>
        </p:spPr>
        <p:txBody>
          <a:bodyPr>
            <a:noAutofit/>
          </a:bodyPr>
          <a:lstStyle>
            <a:lvl1pPr algn="l">
              <a:lnSpc>
                <a:spcPct val="100000"/>
              </a:lnSpc>
              <a:defRPr sz="3600" b="0" i="0" kern="1300" cap="all" spc="0">
                <a:ln>
                  <a:noFill/>
                </a:ln>
                <a:solidFill>
                  <a:schemeClr val="bg1"/>
                </a:solidFill>
                <a:latin typeface="Helvetica Light"/>
              </a:defRPr>
            </a:lvl1pPr>
          </a:lstStyle>
          <a:p>
            <a:r>
              <a:rPr lang="en-US" dirty="0" smtClean="0"/>
              <a:t>click to edit master title style</a:t>
            </a:r>
            <a:endParaRPr lang="en-US" dirty="0"/>
          </a:p>
        </p:txBody>
      </p:sp>
      <p:sp>
        <p:nvSpPr>
          <p:cNvPr id="15" name="Slide Number Placeholder 5"/>
          <p:cNvSpPr>
            <a:spLocks noGrp="1"/>
          </p:cNvSpPr>
          <p:nvPr>
            <p:ph type="sldNum" sz="quarter" idx="12"/>
          </p:nvPr>
        </p:nvSpPr>
        <p:spPr>
          <a:xfrm>
            <a:off x="11928697" y="9131297"/>
            <a:ext cx="655319" cy="339408"/>
          </a:xfrm>
          <a:prstGeom prst="rect">
            <a:avLst/>
          </a:prstGeom>
        </p:spPr>
        <p:txBody>
          <a:bodyPr lIns="128016" tIns="64008" rIns="128016" bIns="64008"/>
          <a:lstStyle>
            <a:lvl1pPr algn="r">
              <a:defRPr sz="1300">
                <a:solidFill>
                  <a:schemeClr val="tx1">
                    <a:lumMod val="75000"/>
                    <a:lumOff val="25000"/>
                  </a:schemeClr>
                </a:solidFill>
                <a:latin typeface="Helvetica"/>
                <a:cs typeface="Helvetica"/>
              </a:defRPr>
            </a:lvl1pPr>
          </a:lstStyle>
          <a:p>
            <a:fld id="{9A790FB6-828C-42B7-8DB6-4BAD25C042CC}" type="slidenum">
              <a:rPr lang="en-US" smtClean="0"/>
              <a:pPr/>
              <a:t>‹#›</a:t>
            </a:fld>
            <a:endParaRPr lang="en-US" dirty="0"/>
          </a:p>
        </p:txBody>
      </p:sp>
      <p:sp>
        <p:nvSpPr>
          <p:cNvPr id="17" name="Text Placeholder 15"/>
          <p:cNvSpPr>
            <a:spLocks noGrp="1"/>
          </p:cNvSpPr>
          <p:nvPr>
            <p:ph type="body" sz="quarter" idx="13" hasCustomPrompt="1"/>
          </p:nvPr>
        </p:nvSpPr>
        <p:spPr>
          <a:xfrm>
            <a:off x="640080" y="9131298"/>
            <a:ext cx="4773930" cy="229554"/>
          </a:xfrm>
        </p:spPr>
        <p:txBody>
          <a:bodyPr lIns="0" tIns="0" rIns="0"/>
          <a:lstStyle>
            <a:lvl1pPr marL="0" indent="0">
              <a:buNone/>
              <a:defRPr lang="en-US" sz="1300" kern="1200" dirty="0" smtClean="0">
                <a:solidFill>
                  <a:schemeClr val="bg1">
                    <a:lumMod val="50000"/>
                  </a:schemeClr>
                </a:solidFill>
                <a:latin typeface="Helvetica"/>
                <a:ea typeface="ＭＳ Ｐゴシック" charset="-128"/>
                <a:cs typeface="Helvetica Neue"/>
              </a:defRPr>
            </a:lvl1pPr>
          </a:lstStyle>
          <a:p>
            <a:pPr lvl="0"/>
            <a:r>
              <a:rPr lang="en-US" dirty="0" smtClean="0"/>
              <a:t>Footer/Source Text: Placeholder</a:t>
            </a:r>
          </a:p>
        </p:txBody>
      </p:sp>
    </p:spTree>
    <p:extLst>
      <p:ext uri="{BB962C8B-B14F-4D97-AF65-F5344CB8AC3E}">
        <p14:creationId xmlns:p14="http://schemas.microsoft.com/office/powerpoint/2010/main" val="2517942326"/>
      </p:ext>
    </p:extLst>
  </p:cSld>
  <p:clrMapOvr>
    <a:masterClrMapping/>
  </p:clrMapOvr>
  <p:timing>
    <p:tnLst>
      <p:par>
        <p:cTn xmlns:p14="http://schemas.microsoft.com/office/powerpoint/2010/mai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
        <p:nvSpPr>
          <p:cNvPr id="3" name="Text Placeholder 15"/>
          <p:cNvSpPr>
            <a:spLocks noGrp="1"/>
          </p:cNvSpPr>
          <p:nvPr>
            <p:ph type="body" sz="quarter" idx="13" hasCustomPrompt="1"/>
          </p:nvPr>
        </p:nvSpPr>
        <p:spPr>
          <a:xfrm>
            <a:off x="640080" y="9131298"/>
            <a:ext cx="4773930" cy="229554"/>
          </a:xfrm>
        </p:spPr>
        <p:txBody>
          <a:bodyPr lIns="0" tIns="0" rIns="0"/>
          <a:lstStyle>
            <a:lvl1pPr marL="0" indent="0">
              <a:buNone/>
              <a:defRPr lang="en-US" sz="1300" kern="1200" dirty="0" smtClean="0">
                <a:solidFill>
                  <a:schemeClr val="bg1">
                    <a:lumMod val="50000"/>
                  </a:schemeClr>
                </a:solidFill>
                <a:latin typeface="Helvetica"/>
                <a:ea typeface="ＭＳ Ｐゴシック" charset="-128"/>
                <a:cs typeface="Helvetica Neue"/>
              </a:defRPr>
            </a:lvl1pPr>
          </a:lstStyle>
          <a:p>
            <a:pPr lvl="0"/>
            <a:r>
              <a:rPr lang="en-US" dirty="0" smtClean="0"/>
              <a:t>FOR INTERNAL REVIEW</a:t>
            </a:r>
          </a:p>
        </p:txBody>
      </p:sp>
      <p:sp>
        <p:nvSpPr>
          <p:cNvPr id="4" name="Slide Number Placeholder 5"/>
          <p:cNvSpPr>
            <a:spLocks noGrp="1"/>
          </p:cNvSpPr>
          <p:nvPr>
            <p:ph type="sldNum" sz="quarter" idx="12"/>
          </p:nvPr>
        </p:nvSpPr>
        <p:spPr>
          <a:xfrm>
            <a:off x="11928697" y="9131297"/>
            <a:ext cx="655319" cy="339408"/>
          </a:xfrm>
          <a:prstGeom prst="rect">
            <a:avLst/>
          </a:prstGeom>
        </p:spPr>
        <p:txBody>
          <a:bodyPr lIns="128016" tIns="64008" rIns="128016" bIns="64008"/>
          <a:lstStyle>
            <a:lvl1pPr algn="r">
              <a:defRPr sz="1300">
                <a:solidFill>
                  <a:schemeClr val="tx1">
                    <a:lumMod val="75000"/>
                    <a:lumOff val="25000"/>
                  </a:schemeClr>
                </a:solidFill>
                <a:latin typeface="Helvetica"/>
                <a:cs typeface="Helvetica"/>
              </a:defRPr>
            </a:lvl1pPr>
          </a:lstStyle>
          <a:p>
            <a:fld id="{9A790FB6-828C-42B7-8DB6-4BAD25C042CC}" type="slidenum">
              <a:rPr lang="en-US" smtClean="0">
                <a:solidFill>
                  <a:srgbClr val="262626">
                    <a:lumMod val="75000"/>
                    <a:lumOff val="25000"/>
                  </a:srgbClr>
                </a:solidFill>
              </a:rPr>
              <a:pPr/>
              <a:t>‹#›</a:t>
            </a:fld>
            <a:endParaRPr lang="en-US" dirty="0">
              <a:solidFill>
                <a:srgbClr val="262626">
                  <a:lumMod val="75000"/>
                  <a:lumOff val="25000"/>
                </a:srgbClr>
              </a:solidFill>
            </a:endParaRPr>
          </a:p>
        </p:txBody>
      </p:sp>
    </p:spTree>
    <p:extLst>
      <p:ext uri="{BB962C8B-B14F-4D97-AF65-F5344CB8AC3E}">
        <p14:creationId xmlns:p14="http://schemas.microsoft.com/office/powerpoint/2010/main" val="2675384472"/>
      </p:ext>
    </p:extLst>
  </p:cSld>
  <p:clrMapOvr>
    <a:masterClrMapping/>
  </p:clrMapOvr>
  <p:timing>
    <p:tnLst>
      <p:par>
        <p:cTn xmlns:p14="http://schemas.microsoft.com/office/powerpoint/2010/mai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General Template">
    <p:spTree>
      <p:nvGrpSpPr>
        <p:cNvPr id="1" name=""/>
        <p:cNvGrpSpPr/>
        <p:nvPr/>
      </p:nvGrpSpPr>
      <p:grpSpPr>
        <a:xfrm>
          <a:off x="0" y="0"/>
          <a:ext cx="0" cy="0"/>
          <a:chOff x="0" y="0"/>
          <a:chExt cx="0" cy="0"/>
        </a:xfrm>
      </p:grpSpPr>
      <p:sp>
        <p:nvSpPr>
          <p:cNvPr id="4" name="Rectangle 3"/>
          <p:cNvSpPr/>
          <p:nvPr userDrawn="1"/>
        </p:nvSpPr>
        <p:spPr>
          <a:xfrm>
            <a:off x="1" y="433986"/>
            <a:ext cx="12912725" cy="1157157"/>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8016" tIns="64008" rIns="128016" bIns="64008" anchor="ctr"/>
          <a:lstStyle/>
          <a:p>
            <a:pPr algn="ctr" fontAlgn="auto">
              <a:spcBef>
                <a:spcPts val="0"/>
              </a:spcBef>
              <a:spcAft>
                <a:spcPts val="0"/>
              </a:spcAft>
              <a:defRPr/>
            </a:pPr>
            <a:endParaRPr lang="en-US">
              <a:solidFill>
                <a:prstClr val="white"/>
              </a:solidFill>
              <a:latin typeface="Verdana"/>
            </a:endParaRPr>
          </a:p>
        </p:txBody>
      </p:sp>
      <p:sp>
        <p:nvSpPr>
          <p:cNvPr id="3" name="Content Placeholder 2"/>
          <p:cNvSpPr>
            <a:spLocks noGrp="1"/>
          </p:cNvSpPr>
          <p:nvPr>
            <p:ph idx="1"/>
          </p:nvPr>
        </p:nvSpPr>
        <p:spPr/>
        <p:txBody>
          <a:bodyPr/>
          <a:lstStyle>
            <a:lvl1pPr>
              <a:defRPr>
                <a:latin typeface="Helvetica"/>
              </a:defRPr>
            </a:lvl1pPr>
            <a:lvl2pPr>
              <a:defRPr>
                <a:latin typeface="Helvetica"/>
              </a:defRPr>
            </a:lvl2pPr>
            <a:lvl3pPr>
              <a:defRPr>
                <a:latin typeface="Helvetica"/>
              </a:defRPr>
            </a:lvl3pPr>
            <a:lvl4pPr>
              <a:defRPr>
                <a:latin typeface="Helvetica"/>
              </a:defRPr>
            </a:lvl4pPr>
            <a:lvl5pPr>
              <a:defRPr>
                <a:latin typeface="Helvetica"/>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Slide Number Placeholder 5"/>
          <p:cNvSpPr>
            <a:spLocks noGrp="1"/>
          </p:cNvSpPr>
          <p:nvPr>
            <p:ph type="sldNum" sz="quarter" idx="12"/>
          </p:nvPr>
        </p:nvSpPr>
        <p:spPr>
          <a:xfrm>
            <a:off x="11928697" y="9131297"/>
            <a:ext cx="655319" cy="339408"/>
          </a:xfrm>
          <a:prstGeom prst="rect">
            <a:avLst/>
          </a:prstGeom>
        </p:spPr>
        <p:txBody>
          <a:bodyPr lIns="128016" tIns="64008" rIns="128016" bIns="64008"/>
          <a:lstStyle>
            <a:lvl1pPr algn="r">
              <a:defRPr sz="1300">
                <a:solidFill>
                  <a:schemeClr val="tx1">
                    <a:lumMod val="75000"/>
                    <a:lumOff val="25000"/>
                  </a:schemeClr>
                </a:solidFill>
                <a:latin typeface="Helvetica"/>
                <a:cs typeface="Helvetica"/>
              </a:defRPr>
            </a:lvl1pPr>
          </a:lstStyle>
          <a:p>
            <a:fld id="{9A790FB6-828C-42B7-8DB6-4BAD25C042CC}" type="slidenum">
              <a:rPr lang="en-US" smtClean="0">
                <a:solidFill>
                  <a:srgbClr val="262626">
                    <a:lumMod val="75000"/>
                    <a:lumOff val="25000"/>
                  </a:srgbClr>
                </a:solidFill>
              </a:rPr>
              <a:pPr/>
              <a:t>‹#›</a:t>
            </a:fld>
            <a:endParaRPr lang="en-US" dirty="0">
              <a:solidFill>
                <a:srgbClr val="262626">
                  <a:lumMod val="75000"/>
                  <a:lumOff val="25000"/>
                </a:srgbClr>
              </a:solidFill>
            </a:endParaRPr>
          </a:p>
        </p:txBody>
      </p:sp>
      <p:pic>
        <p:nvPicPr>
          <p:cNvPr id="11" name="Picture 10" descr="Sunburst.png"/>
          <p:cNvPicPr>
            <a:picLocks noChangeAspect="1"/>
          </p:cNvPicPr>
          <p:nvPr userDrawn="1"/>
        </p:nvPicPr>
        <p:blipFill>
          <a:blip r:embed="rId2" cstate="email">
            <a:alphaModFix amt="82000"/>
            <a:extLst>
              <a:ext uri="{28A0092B-C50C-407E-A947-70E740481C1C}">
                <a14:useLocalDpi xmlns:a14="http://schemas.microsoft.com/office/drawing/2010/main"/>
              </a:ext>
            </a:extLst>
          </a:blip>
          <a:stretch>
            <a:fillRect/>
          </a:stretch>
        </p:blipFill>
        <p:spPr>
          <a:xfrm>
            <a:off x="-1971013" y="-183144"/>
            <a:ext cx="3183915" cy="2387459"/>
          </a:xfrm>
          <a:prstGeom prst="rect">
            <a:avLst/>
          </a:prstGeom>
        </p:spPr>
      </p:pic>
      <p:pic>
        <p:nvPicPr>
          <p:cNvPr id="14" name="Picture 13"/>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116484"/>
            <a:ext cx="12801600" cy="328247"/>
          </a:xfrm>
          <a:prstGeom prst="rect">
            <a:avLst/>
          </a:prstGeom>
        </p:spPr>
      </p:pic>
      <p:sp>
        <p:nvSpPr>
          <p:cNvPr id="12" name="Title 1"/>
          <p:cNvSpPr>
            <a:spLocks noGrp="1"/>
          </p:cNvSpPr>
          <p:nvPr>
            <p:ph type="title" hasCustomPrompt="1"/>
          </p:nvPr>
        </p:nvSpPr>
        <p:spPr>
          <a:xfrm>
            <a:off x="522941" y="444732"/>
            <a:ext cx="11972178" cy="1146411"/>
          </a:xfrm>
        </p:spPr>
        <p:txBody>
          <a:bodyPr>
            <a:noAutofit/>
          </a:bodyPr>
          <a:lstStyle>
            <a:lvl1pPr algn="l">
              <a:lnSpc>
                <a:spcPct val="100000"/>
              </a:lnSpc>
              <a:defRPr sz="3600" b="0" i="0" kern="1300" cap="all" spc="0">
                <a:ln>
                  <a:noFill/>
                </a:ln>
                <a:solidFill>
                  <a:schemeClr val="bg1"/>
                </a:solidFill>
                <a:latin typeface="Helvetica Light"/>
              </a:defRPr>
            </a:lvl1pPr>
          </a:lstStyle>
          <a:p>
            <a:r>
              <a:rPr lang="en-US" dirty="0" smtClean="0"/>
              <a:t>click to edit master title style</a:t>
            </a:r>
            <a:endParaRPr lang="en-US" dirty="0"/>
          </a:p>
        </p:txBody>
      </p:sp>
      <p:sp>
        <p:nvSpPr>
          <p:cNvPr id="18" name="Text Placeholder 15"/>
          <p:cNvSpPr>
            <a:spLocks noGrp="1"/>
          </p:cNvSpPr>
          <p:nvPr>
            <p:ph type="body" sz="quarter" idx="13" hasCustomPrompt="1"/>
          </p:nvPr>
        </p:nvSpPr>
        <p:spPr>
          <a:xfrm>
            <a:off x="640080" y="9131298"/>
            <a:ext cx="4773930" cy="229554"/>
          </a:xfrm>
        </p:spPr>
        <p:txBody>
          <a:bodyPr lIns="0" tIns="0" rIns="0"/>
          <a:lstStyle>
            <a:lvl1pPr marL="0" indent="0">
              <a:buNone/>
              <a:defRPr lang="en-US" sz="1300" kern="1200" dirty="0" smtClean="0">
                <a:solidFill>
                  <a:schemeClr val="bg1">
                    <a:lumMod val="50000"/>
                  </a:schemeClr>
                </a:solidFill>
                <a:latin typeface="Helvetica"/>
                <a:ea typeface="ＭＳ Ｐゴシック" charset="-128"/>
                <a:cs typeface="Helvetica Neue"/>
              </a:defRPr>
            </a:lvl1pPr>
          </a:lstStyle>
          <a:p>
            <a:pPr lvl="0"/>
            <a:r>
              <a:rPr lang="en-US" dirty="0" smtClean="0"/>
              <a:t>FOR INTERNAL REVIEW</a:t>
            </a:r>
          </a:p>
        </p:txBody>
      </p:sp>
    </p:spTree>
    <p:extLst>
      <p:ext uri="{BB962C8B-B14F-4D97-AF65-F5344CB8AC3E}">
        <p14:creationId xmlns:p14="http://schemas.microsoft.com/office/powerpoint/2010/main" val="1896044808"/>
      </p:ext>
    </p:extLst>
  </p:cSld>
  <p:clrMapOvr>
    <a:masterClrMapping/>
  </p:clrMapOvr>
  <p:timing>
    <p:tnLst>
      <p:par>
        <p:cTn xmlns:p14="http://schemas.microsoft.com/office/powerpoint/2010/mai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Buildings Template">
    <p:spTree>
      <p:nvGrpSpPr>
        <p:cNvPr id="1" name=""/>
        <p:cNvGrpSpPr/>
        <p:nvPr/>
      </p:nvGrpSpPr>
      <p:grpSpPr>
        <a:xfrm>
          <a:off x="0" y="0"/>
          <a:ext cx="0" cy="0"/>
          <a:chOff x="0" y="0"/>
          <a:chExt cx="0" cy="0"/>
        </a:xfrm>
      </p:grpSpPr>
      <p:sp>
        <p:nvSpPr>
          <p:cNvPr id="4" name="Rectangle 3"/>
          <p:cNvSpPr/>
          <p:nvPr userDrawn="1"/>
        </p:nvSpPr>
        <p:spPr>
          <a:xfrm>
            <a:off x="1" y="433986"/>
            <a:ext cx="12912725" cy="1157157"/>
          </a:xfrm>
          <a:prstGeom prst="rect">
            <a:avLst/>
          </a:prstGeom>
          <a:solidFill>
            <a:srgbClr val="4A739D"/>
          </a:solidFill>
          <a:ln>
            <a:noFill/>
          </a:ln>
        </p:spPr>
        <p:style>
          <a:lnRef idx="2">
            <a:schemeClr val="accent1">
              <a:shade val="50000"/>
            </a:schemeClr>
          </a:lnRef>
          <a:fillRef idx="1">
            <a:schemeClr val="accent1"/>
          </a:fillRef>
          <a:effectRef idx="0">
            <a:schemeClr val="accent1"/>
          </a:effectRef>
          <a:fontRef idx="minor">
            <a:schemeClr val="lt1"/>
          </a:fontRef>
        </p:style>
        <p:txBody>
          <a:bodyPr lIns="128016" tIns="64008" rIns="128016" bIns="64008" anchor="ctr"/>
          <a:lstStyle/>
          <a:p>
            <a:pPr algn="ctr" fontAlgn="auto">
              <a:spcBef>
                <a:spcPts val="0"/>
              </a:spcBef>
              <a:spcAft>
                <a:spcPts val="0"/>
              </a:spcAft>
              <a:defRPr/>
            </a:pPr>
            <a:endParaRPr lang="en-US">
              <a:solidFill>
                <a:prstClr val="white"/>
              </a:solidFill>
              <a:latin typeface="Verdana"/>
            </a:endParaRPr>
          </a:p>
        </p:txBody>
      </p:sp>
      <p:sp>
        <p:nvSpPr>
          <p:cNvPr id="3" name="Content Placeholder 2"/>
          <p:cNvSpPr>
            <a:spLocks noGrp="1"/>
          </p:cNvSpPr>
          <p:nvPr>
            <p:ph idx="1"/>
          </p:nvPr>
        </p:nvSpPr>
        <p:spPr/>
        <p:txBody>
          <a:bodyPr/>
          <a:lstStyle>
            <a:lvl1pPr>
              <a:defRPr>
                <a:latin typeface="Helvetica"/>
              </a:defRPr>
            </a:lvl1pPr>
            <a:lvl2pPr>
              <a:defRPr>
                <a:latin typeface="Helvetica"/>
              </a:defRPr>
            </a:lvl2pPr>
            <a:lvl3pPr>
              <a:defRPr>
                <a:latin typeface="Helvetica"/>
              </a:defRPr>
            </a:lvl3pPr>
            <a:lvl4pPr>
              <a:defRPr>
                <a:latin typeface="Helvetica"/>
              </a:defRPr>
            </a:lvl4pPr>
            <a:lvl5pPr>
              <a:defRPr>
                <a:latin typeface="Helvetica"/>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11" name="Picture 10" descr="Sunburst.png"/>
          <p:cNvPicPr>
            <a:picLocks noChangeAspect="1"/>
          </p:cNvPicPr>
          <p:nvPr userDrawn="1"/>
        </p:nvPicPr>
        <p:blipFill>
          <a:blip r:embed="rId2" cstate="email">
            <a:alphaModFix amt="82000"/>
            <a:extLst>
              <a:ext uri="{28A0092B-C50C-407E-A947-70E740481C1C}">
                <a14:useLocalDpi xmlns:a14="http://schemas.microsoft.com/office/drawing/2010/main"/>
              </a:ext>
            </a:extLst>
          </a:blip>
          <a:stretch>
            <a:fillRect/>
          </a:stretch>
        </p:blipFill>
        <p:spPr>
          <a:xfrm>
            <a:off x="-1971013" y="-183144"/>
            <a:ext cx="3183915" cy="2387459"/>
          </a:xfrm>
          <a:prstGeom prst="rect">
            <a:avLst/>
          </a:prstGeom>
        </p:spPr>
      </p:pic>
      <p:pic>
        <p:nvPicPr>
          <p:cNvPr id="2" name="Picture 1"/>
          <p:cNvPicPr>
            <a:picLocks noChangeAspect="1"/>
          </p:cNvPicPr>
          <p:nvPr userDrawn="1"/>
        </p:nvPicPr>
        <p:blipFill>
          <a:blip r:embed="rId3"/>
          <a:stretch>
            <a:fillRect/>
          </a:stretch>
        </p:blipFill>
        <p:spPr>
          <a:xfrm>
            <a:off x="-203200" y="133830"/>
            <a:ext cx="12801600" cy="300154"/>
          </a:xfrm>
          <a:prstGeom prst="rect">
            <a:avLst/>
          </a:prstGeom>
        </p:spPr>
      </p:pic>
      <p:sp>
        <p:nvSpPr>
          <p:cNvPr id="7" name="Title 1"/>
          <p:cNvSpPr>
            <a:spLocks noGrp="1"/>
          </p:cNvSpPr>
          <p:nvPr>
            <p:ph type="title" hasCustomPrompt="1"/>
          </p:nvPr>
        </p:nvSpPr>
        <p:spPr>
          <a:xfrm>
            <a:off x="522941" y="444732"/>
            <a:ext cx="11972178" cy="1146411"/>
          </a:xfrm>
        </p:spPr>
        <p:txBody>
          <a:bodyPr>
            <a:noAutofit/>
          </a:bodyPr>
          <a:lstStyle>
            <a:lvl1pPr algn="l">
              <a:lnSpc>
                <a:spcPct val="100000"/>
              </a:lnSpc>
              <a:defRPr sz="3600" b="0" i="0" kern="1300" cap="all" spc="0">
                <a:ln>
                  <a:noFill/>
                </a:ln>
                <a:solidFill>
                  <a:schemeClr val="bg1"/>
                </a:solidFill>
                <a:latin typeface="Helvetica Light"/>
              </a:defRPr>
            </a:lvl1pPr>
          </a:lstStyle>
          <a:p>
            <a:r>
              <a:rPr lang="en-US" dirty="0" smtClean="0"/>
              <a:t>click to edit master title style</a:t>
            </a:r>
            <a:endParaRPr lang="en-US" dirty="0"/>
          </a:p>
        </p:txBody>
      </p:sp>
      <p:sp>
        <p:nvSpPr>
          <p:cNvPr id="10" name="Slide Number Placeholder 5"/>
          <p:cNvSpPr>
            <a:spLocks noGrp="1"/>
          </p:cNvSpPr>
          <p:nvPr>
            <p:ph type="sldNum" sz="quarter" idx="12"/>
          </p:nvPr>
        </p:nvSpPr>
        <p:spPr>
          <a:xfrm>
            <a:off x="11928697" y="9131297"/>
            <a:ext cx="655319" cy="339408"/>
          </a:xfrm>
          <a:prstGeom prst="rect">
            <a:avLst/>
          </a:prstGeom>
        </p:spPr>
        <p:txBody>
          <a:bodyPr lIns="128016" tIns="64008" rIns="128016" bIns="64008"/>
          <a:lstStyle>
            <a:lvl1pPr algn="r">
              <a:defRPr sz="1300">
                <a:solidFill>
                  <a:schemeClr val="tx1">
                    <a:lumMod val="75000"/>
                    <a:lumOff val="25000"/>
                  </a:schemeClr>
                </a:solidFill>
                <a:latin typeface="Helvetica"/>
                <a:cs typeface="Helvetica"/>
              </a:defRPr>
            </a:lvl1pPr>
          </a:lstStyle>
          <a:p>
            <a:fld id="{9A790FB6-828C-42B7-8DB6-4BAD25C042CC}" type="slidenum">
              <a:rPr lang="en-US" smtClean="0">
                <a:solidFill>
                  <a:srgbClr val="262626">
                    <a:lumMod val="75000"/>
                    <a:lumOff val="25000"/>
                  </a:srgbClr>
                </a:solidFill>
              </a:rPr>
              <a:pPr/>
              <a:t>‹#›</a:t>
            </a:fld>
            <a:endParaRPr lang="en-US" dirty="0">
              <a:solidFill>
                <a:srgbClr val="262626">
                  <a:lumMod val="75000"/>
                  <a:lumOff val="25000"/>
                </a:srgbClr>
              </a:solidFill>
            </a:endParaRPr>
          </a:p>
        </p:txBody>
      </p:sp>
      <p:sp>
        <p:nvSpPr>
          <p:cNvPr id="14" name="Text Placeholder 15"/>
          <p:cNvSpPr>
            <a:spLocks noGrp="1"/>
          </p:cNvSpPr>
          <p:nvPr>
            <p:ph type="body" sz="quarter" idx="13" hasCustomPrompt="1"/>
          </p:nvPr>
        </p:nvSpPr>
        <p:spPr>
          <a:xfrm>
            <a:off x="640080" y="9131298"/>
            <a:ext cx="4773930" cy="229554"/>
          </a:xfrm>
        </p:spPr>
        <p:txBody>
          <a:bodyPr lIns="0" tIns="0" rIns="0"/>
          <a:lstStyle>
            <a:lvl1pPr marL="0" indent="0">
              <a:buNone/>
              <a:defRPr lang="en-US" sz="1300" kern="1200" dirty="0" smtClean="0">
                <a:solidFill>
                  <a:schemeClr val="bg1">
                    <a:lumMod val="50000"/>
                  </a:schemeClr>
                </a:solidFill>
                <a:latin typeface="Helvetica"/>
                <a:ea typeface="ＭＳ Ｐゴシック" charset="-128"/>
                <a:cs typeface="Helvetica Neue"/>
              </a:defRPr>
            </a:lvl1pPr>
          </a:lstStyle>
          <a:p>
            <a:pPr lvl="0"/>
            <a:r>
              <a:rPr lang="en-US" dirty="0" smtClean="0"/>
              <a:t>Footer/Source Text: Placeholder</a:t>
            </a:r>
          </a:p>
        </p:txBody>
      </p:sp>
    </p:spTree>
    <p:extLst>
      <p:ext uri="{BB962C8B-B14F-4D97-AF65-F5344CB8AC3E}">
        <p14:creationId xmlns:p14="http://schemas.microsoft.com/office/powerpoint/2010/main" val="3441916098"/>
      </p:ext>
    </p:extLst>
  </p:cSld>
  <p:clrMapOvr>
    <a:masterClrMapping/>
  </p:clrMapOvr>
  <p:timing>
    <p:tnLst>
      <p:par>
        <p:cTn xmlns:p14="http://schemas.microsoft.com/office/powerpoint/2010/mai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ransportation Template">
    <p:spTree>
      <p:nvGrpSpPr>
        <p:cNvPr id="1" name=""/>
        <p:cNvGrpSpPr/>
        <p:nvPr/>
      </p:nvGrpSpPr>
      <p:grpSpPr>
        <a:xfrm>
          <a:off x="0" y="0"/>
          <a:ext cx="0" cy="0"/>
          <a:chOff x="0" y="0"/>
          <a:chExt cx="0" cy="0"/>
        </a:xfrm>
      </p:grpSpPr>
      <p:sp>
        <p:nvSpPr>
          <p:cNvPr id="4" name="Rectangle 3"/>
          <p:cNvSpPr/>
          <p:nvPr userDrawn="1"/>
        </p:nvSpPr>
        <p:spPr>
          <a:xfrm>
            <a:off x="1" y="433986"/>
            <a:ext cx="12912725" cy="1157157"/>
          </a:xfrm>
          <a:prstGeom prst="rect">
            <a:avLst/>
          </a:prstGeom>
          <a:solidFill>
            <a:srgbClr val="68B643"/>
          </a:solidFill>
          <a:ln>
            <a:noFill/>
          </a:ln>
        </p:spPr>
        <p:style>
          <a:lnRef idx="2">
            <a:schemeClr val="accent1">
              <a:shade val="50000"/>
            </a:schemeClr>
          </a:lnRef>
          <a:fillRef idx="1">
            <a:schemeClr val="accent1"/>
          </a:fillRef>
          <a:effectRef idx="0">
            <a:schemeClr val="accent1"/>
          </a:effectRef>
          <a:fontRef idx="minor">
            <a:schemeClr val="lt1"/>
          </a:fontRef>
        </p:style>
        <p:txBody>
          <a:bodyPr lIns="128016" tIns="64008" rIns="128016" bIns="64008" anchor="ctr"/>
          <a:lstStyle/>
          <a:p>
            <a:pPr algn="ctr" fontAlgn="auto">
              <a:spcBef>
                <a:spcPts val="0"/>
              </a:spcBef>
              <a:spcAft>
                <a:spcPts val="0"/>
              </a:spcAft>
              <a:defRPr/>
            </a:pPr>
            <a:endParaRPr lang="en-US">
              <a:solidFill>
                <a:prstClr val="white"/>
              </a:solidFill>
              <a:latin typeface="Verdana"/>
            </a:endParaRPr>
          </a:p>
        </p:txBody>
      </p:sp>
      <p:sp>
        <p:nvSpPr>
          <p:cNvPr id="3" name="Content Placeholder 2"/>
          <p:cNvSpPr>
            <a:spLocks noGrp="1"/>
          </p:cNvSpPr>
          <p:nvPr>
            <p:ph idx="1"/>
          </p:nvPr>
        </p:nvSpPr>
        <p:spPr/>
        <p:txBody>
          <a:bodyPr/>
          <a:lstStyle>
            <a:lvl1pPr>
              <a:defRPr>
                <a:latin typeface="Helvetica"/>
              </a:defRPr>
            </a:lvl1pPr>
            <a:lvl2pPr>
              <a:defRPr>
                <a:latin typeface="Helvetica"/>
              </a:defRPr>
            </a:lvl2pPr>
            <a:lvl3pPr>
              <a:defRPr>
                <a:latin typeface="Helvetica"/>
              </a:defRPr>
            </a:lvl3pPr>
            <a:lvl4pPr>
              <a:defRPr>
                <a:latin typeface="Helvetica"/>
              </a:defRPr>
            </a:lvl4pPr>
            <a:lvl5pPr>
              <a:defRPr>
                <a:latin typeface="Helvetica"/>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8" name="Picture 7" descr="Sunburst.png"/>
          <p:cNvPicPr>
            <a:picLocks noChangeAspect="1"/>
          </p:cNvPicPr>
          <p:nvPr userDrawn="1"/>
        </p:nvPicPr>
        <p:blipFill>
          <a:blip r:embed="rId2" cstate="email">
            <a:alphaModFix amt="44000"/>
            <a:extLst>
              <a:ext uri="{28A0092B-C50C-407E-A947-70E740481C1C}">
                <a14:useLocalDpi xmlns:a14="http://schemas.microsoft.com/office/drawing/2010/main"/>
              </a:ext>
            </a:extLst>
          </a:blip>
          <a:stretch>
            <a:fillRect/>
          </a:stretch>
        </p:blipFill>
        <p:spPr>
          <a:xfrm>
            <a:off x="9311205" y="6709811"/>
            <a:ext cx="3183915" cy="2387459"/>
          </a:xfrm>
          <a:prstGeom prst="rect">
            <a:avLst/>
          </a:prstGeom>
        </p:spPr>
      </p:pic>
      <p:pic>
        <p:nvPicPr>
          <p:cNvPr id="11" name="Picture 10" descr="Sunburst.png"/>
          <p:cNvPicPr>
            <a:picLocks noChangeAspect="1"/>
          </p:cNvPicPr>
          <p:nvPr userDrawn="1"/>
        </p:nvPicPr>
        <p:blipFill>
          <a:blip r:embed="rId2" cstate="email">
            <a:alphaModFix amt="82000"/>
            <a:extLst>
              <a:ext uri="{28A0092B-C50C-407E-A947-70E740481C1C}">
                <a14:useLocalDpi xmlns:a14="http://schemas.microsoft.com/office/drawing/2010/main"/>
              </a:ext>
            </a:extLst>
          </a:blip>
          <a:stretch>
            <a:fillRect/>
          </a:stretch>
        </p:blipFill>
        <p:spPr>
          <a:xfrm>
            <a:off x="-1971013" y="-183144"/>
            <a:ext cx="3183915" cy="2387459"/>
          </a:xfrm>
          <a:prstGeom prst="rect">
            <a:avLst/>
          </a:prstGeom>
        </p:spPr>
      </p:pic>
      <p:pic>
        <p:nvPicPr>
          <p:cNvPr id="10" name="Picture 9"/>
          <p:cNvPicPr>
            <a:picLocks noChangeAspect="1"/>
          </p:cNvPicPr>
          <p:nvPr userDrawn="1"/>
        </p:nvPicPr>
        <p:blipFill>
          <a:blip r:embed="rId3"/>
          <a:stretch>
            <a:fillRect/>
          </a:stretch>
        </p:blipFill>
        <p:spPr>
          <a:xfrm>
            <a:off x="-203200" y="178853"/>
            <a:ext cx="12801600" cy="255132"/>
          </a:xfrm>
          <a:prstGeom prst="rect">
            <a:avLst/>
          </a:prstGeom>
        </p:spPr>
      </p:pic>
      <p:sp>
        <p:nvSpPr>
          <p:cNvPr id="12" name="Title 1"/>
          <p:cNvSpPr>
            <a:spLocks noGrp="1"/>
          </p:cNvSpPr>
          <p:nvPr>
            <p:ph type="title" hasCustomPrompt="1"/>
          </p:nvPr>
        </p:nvSpPr>
        <p:spPr>
          <a:xfrm>
            <a:off x="522941" y="444732"/>
            <a:ext cx="11972178" cy="1146411"/>
          </a:xfrm>
        </p:spPr>
        <p:txBody>
          <a:bodyPr>
            <a:noAutofit/>
          </a:bodyPr>
          <a:lstStyle>
            <a:lvl1pPr algn="l">
              <a:lnSpc>
                <a:spcPct val="100000"/>
              </a:lnSpc>
              <a:defRPr sz="3600" b="0" i="0" kern="1300" cap="all" spc="0">
                <a:ln>
                  <a:noFill/>
                </a:ln>
                <a:solidFill>
                  <a:schemeClr val="bg1"/>
                </a:solidFill>
                <a:latin typeface="Helvetica Light"/>
              </a:defRPr>
            </a:lvl1pPr>
          </a:lstStyle>
          <a:p>
            <a:r>
              <a:rPr lang="en-US" dirty="0" smtClean="0"/>
              <a:t>click to edit master title style</a:t>
            </a:r>
            <a:endParaRPr lang="en-US" dirty="0"/>
          </a:p>
        </p:txBody>
      </p:sp>
      <p:sp>
        <p:nvSpPr>
          <p:cNvPr id="15" name="Slide Number Placeholder 5"/>
          <p:cNvSpPr>
            <a:spLocks noGrp="1"/>
          </p:cNvSpPr>
          <p:nvPr>
            <p:ph type="sldNum" sz="quarter" idx="12"/>
          </p:nvPr>
        </p:nvSpPr>
        <p:spPr>
          <a:xfrm>
            <a:off x="11928697" y="9131297"/>
            <a:ext cx="655319" cy="339408"/>
          </a:xfrm>
          <a:prstGeom prst="rect">
            <a:avLst/>
          </a:prstGeom>
        </p:spPr>
        <p:txBody>
          <a:bodyPr lIns="128016" tIns="64008" rIns="128016" bIns="64008"/>
          <a:lstStyle>
            <a:lvl1pPr algn="r">
              <a:defRPr sz="1300">
                <a:solidFill>
                  <a:schemeClr val="tx1">
                    <a:lumMod val="75000"/>
                    <a:lumOff val="25000"/>
                  </a:schemeClr>
                </a:solidFill>
                <a:latin typeface="Helvetica"/>
                <a:cs typeface="Helvetica"/>
              </a:defRPr>
            </a:lvl1pPr>
          </a:lstStyle>
          <a:p>
            <a:fld id="{9A790FB6-828C-42B7-8DB6-4BAD25C042CC}" type="slidenum">
              <a:rPr lang="en-US" smtClean="0">
                <a:solidFill>
                  <a:srgbClr val="262626">
                    <a:lumMod val="75000"/>
                    <a:lumOff val="25000"/>
                  </a:srgbClr>
                </a:solidFill>
              </a:rPr>
              <a:pPr/>
              <a:t>‹#›</a:t>
            </a:fld>
            <a:endParaRPr lang="en-US" dirty="0">
              <a:solidFill>
                <a:srgbClr val="262626">
                  <a:lumMod val="75000"/>
                  <a:lumOff val="25000"/>
                </a:srgbClr>
              </a:solidFill>
            </a:endParaRPr>
          </a:p>
        </p:txBody>
      </p:sp>
      <p:sp>
        <p:nvSpPr>
          <p:cNvPr id="17" name="Text Placeholder 15"/>
          <p:cNvSpPr>
            <a:spLocks noGrp="1"/>
          </p:cNvSpPr>
          <p:nvPr>
            <p:ph type="body" sz="quarter" idx="13" hasCustomPrompt="1"/>
          </p:nvPr>
        </p:nvSpPr>
        <p:spPr>
          <a:xfrm>
            <a:off x="640080" y="9131298"/>
            <a:ext cx="4773930" cy="229554"/>
          </a:xfrm>
        </p:spPr>
        <p:txBody>
          <a:bodyPr lIns="0" tIns="0" rIns="0"/>
          <a:lstStyle>
            <a:lvl1pPr marL="0" indent="0">
              <a:buNone/>
              <a:defRPr lang="en-US" sz="1300" kern="1200" dirty="0" smtClean="0">
                <a:solidFill>
                  <a:schemeClr val="bg1">
                    <a:lumMod val="50000"/>
                  </a:schemeClr>
                </a:solidFill>
                <a:latin typeface="Helvetica"/>
                <a:ea typeface="ＭＳ Ｐゴシック" charset="-128"/>
                <a:cs typeface="Helvetica Neue"/>
              </a:defRPr>
            </a:lvl1pPr>
          </a:lstStyle>
          <a:p>
            <a:pPr lvl="0"/>
            <a:r>
              <a:rPr lang="en-US" dirty="0" smtClean="0"/>
              <a:t>Footer/Source Text: Placeholder</a:t>
            </a:r>
          </a:p>
        </p:txBody>
      </p:sp>
    </p:spTree>
    <p:extLst>
      <p:ext uri="{BB962C8B-B14F-4D97-AF65-F5344CB8AC3E}">
        <p14:creationId xmlns:p14="http://schemas.microsoft.com/office/powerpoint/2010/main" val="2995561344"/>
      </p:ext>
    </p:extLst>
  </p:cSld>
  <p:clrMapOvr>
    <a:masterClrMapping/>
  </p:clrMapOvr>
  <p:timing>
    <p:tnLst>
      <p:par>
        <p:cTn xmlns:p14="http://schemas.microsoft.com/office/powerpoint/2010/mai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Industry Template">
    <p:spTree>
      <p:nvGrpSpPr>
        <p:cNvPr id="1" name=""/>
        <p:cNvGrpSpPr/>
        <p:nvPr/>
      </p:nvGrpSpPr>
      <p:grpSpPr>
        <a:xfrm>
          <a:off x="0" y="0"/>
          <a:ext cx="0" cy="0"/>
          <a:chOff x="0" y="0"/>
          <a:chExt cx="0" cy="0"/>
        </a:xfrm>
      </p:grpSpPr>
      <p:sp>
        <p:nvSpPr>
          <p:cNvPr id="4" name="Rectangle 3"/>
          <p:cNvSpPr/>
          <p:nvPr userDrawn="1"/>
        </p:nvSpPr>
        <p:spPr>
          <a:xfrm>
            <a:off x="1" y="433986"/>
            <a:ext cx="12912725" cy="1157157"/>
          </a:xfrm>
          <a:prstGeom prst="rect">
            <a:avLst/>
          </a:prstGeom>
          <a:solidFill>
            <a:srgbClr val="E21D30"/>
          </a:solidFill>
          <a:ln>
            <a:noFill/>
          </a:ln>
        </p:spPr>
        <p:style>
          <a:lnRef idx="2">
            <a:schemeClr val="accent1">
              <a:shade val="50000"/>
            </a:schemeClr>
          </a:lnRef>
          <a:fillRef idx="1">
            <a:schemeClr val="accent1"/>
          </a:fillRef>
          <a:effectRef idx="0">
            <a:schemeClr val="accent1"/>
          </a:effectRef>
          <a:fontRef idx="minor">
            <a:schemeClr val="lt1"/>
          </a:fontRef>
        </p:style>
        <p:txBody>
          <a:bodyPr lIns="128016" tIns="64008" rIns="128016" bIns="64008" anchor="ctr"/>
          <a:lstStyle/>
          <a:p>
            <a:pPr algn="ctr" fontAlgn="auto">
              <a:spcBef>
                <a:spcPts val="0"/>
              </a:spcBef>
              <a:spcAft>
                <a:spcPts val="0"/>
              </a:spcAft>
              <a:defRPr/>
            </a:pPr>
            <a:endParaRPr lang="en-US">
              <a:solidFill>
                <a:prstClr val="white"/>
              </a:solidFill>
              <a:latin typeface="Verdana"/>
            </a:endParaRPr>
          </a:p>
        </p:txBody>
      </p:sp>
      <p:sp>
        <p:nvSpPr>
          <p:cNvPr id="3" name="Content Placeholder 2"/>
          <p:cNvSpPr>
            <a:spLocks noGrp="1"/>
          </p:cNvSpPr>
          <p:nvPr>
            <p:ph idx="1"/>
          </p:nvPr>
        </p:nvSpPr>
        <p:spPr/>
        <p:txBody>
          <a:bodyPr/>
          <a:lstStyle>
            <a:lvl1pPr>
              <a:defRPr>
                <a:latin typeface="Helvetica"/>
              </a:defRPr>
            </a:lvl1pPr>
            <a:lvl2pPr>
              <a:defRPr>
                <a:latin typeface="Helvetica"/>
              </a:defRPr>
            </a:lvl2pPr>
            <a:lvl3pPr>
              <a:defRPr>
                <a:latin typeface="Helvetica"/>
              </a:defRPr>
            </a:lvl3pPr>
            <a:lvl4pPr>
              <a:defRPr>
                <a:latin typeface="Helvetica"/>
              </a:defRPr>
            </a:lvl4pPr>
            <a:lvl5pPr>
              <a:defRPr>
                <a:latin typeface="Helvetica"/>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8" name="Picture 7" descr="Sunburst.png"/>
          <p:cNvPicPr>
            <a:picLocks noChangeAspect="1"/>
          </p:cNvPicPr>
          <p:nvPr userDrawn="1"/>
        </p:nvPicPr>
        <p:blipFill>
          <a:blip r:embed="rId2" cstate="email">
            <a:alphaModFix amt="44000"/>
            <a:extLst>
              <a:ext uri="{28A0092B-C50C-407E-A947-70E740481C1C}">
                <a14:useLocalDpi xmlns:a14="http://schemas.microsoft.com/office/drawing/2010/main"/>
              </a:ext>
            </a:extLst>
          </a:blip>
          <a:stretch>
            <a:fillRect/>
          </a:stretch>
        </p:blipFill>
        <p:spPr>
          <a:xfrm>
            <a:off x="9311205" y="6709811"/>
            <a:ext cx="3183915" cy="2387459"/>
          </a:xfrm>
          <a:prstGeom prst="rect">
            <a:avLst/>
          </a:prstGeom>
        </p:spPr>
      </p:pic>
      <p:pic>
        <p:nvPicPr>
          <p:cNvPr id="11" name="Picture 10" descr="Sunburst.png"/>
          <p:cNvPicPr>
            <a:picLocks noChangeAspect="1"/>
          </p:cNvPicPr>
          <p:nvPr userDrawn="1"/>
        </p:nvPicPr>
        <p:blipFill>
          <a:blip r:embed="rId2" cstate="email">
            <a:alphaModFix amt="82000"/>
            <a:extLst>
              <a:ext uri="{28A0092B-C50C-407E-A947-70E740481C1C}">
                <a14:useLocalDpi xmlns:a14="http://schemas.microsoft.com/office/drawing/2010/main"/>
              </a:ext>
            </a:extLst>
          </a:blip>
          <a:stretch>
            <a:fillRect/>
          </a:stretch>
        </p:blipFill>
        <p:spPr>
          <a:xfrm>
            <a:off x="-1971013" y="-183144"/>
            <a:ext cx="3183915" cy="2387459"/>
          </a:xfrm>
          <a:prstGeom prst="rect">
            <a:avLst/>
          </a:prstGeom>
        </p:spPr>
      </p:pic>
      <p:pic>
        <p:nvPicPr>
          <p:cNvPr id="2" name="Picture 1"/>
          <p:cNvPicPr>
            <a:picLocks noChangeAspect="1"/>
          </p:cNvPicPr>
          <p:nvPr userDrawn="1"/>
        </p:nvPicPr>
        <p:blipFill>
          <a:blip r:embed="rId3"/>
          <a:stretch>
            <a:fillRect/>
          </a:stretch>
        </p:blipFill>
        <p:spPr>
          <a:xfrm>
            <a:off x="-195580" y="88806"/>
            <a:ext cx="12801600" cy="345178"/>
          </a:xfrm>
          <a:prstGeom prst="rect">
            <a:avLst/>
          </a:prstGeom>
          <a:noFill/>
        </p:spPr>
      </p:pic>
      <p:sp>
        <p:nvSpPr>
          <p:cNvPr id="10" name="Title 1"/>
          <p:cNvSpPr>
            <a:spLocks noGrp="1"/>
          </p:cNvSpPr>
          <p:nvPr>
            <p:ph type="title" hasCustomPrompt="1"/>
          </p:nvPr>
        </p:nvSpPr>
        <p:spPr>
          <a:xfrm>
            <a:off x="522941" y="444732"/>
            <a:ext cx="11972178" cy="1146411"/>
          </a:xfrm>
        </p:spPr>
        <p:txBody>
          <a:bodyPr>
            <a:noAutofit/>
          </a:bodyPr>
          <a:lstStyle>
            <a:lvl1pPr algn="l">
              <a:lnSpc>
                <a:spcPct val="100000"/>
              </a:lnSpc>
              <a:defRPr sz="3600" b="0" i="0" kern="1300" cap="all" spc="0">
                <a:ln>
                  <a:noFill/>
                </a:ln>
                <a:solidFill>
                  <a:schemeClr val="bg1"/>
                </a:solidFill>
                <a:latin typeface="Helvetica Light"/>
              </a:defRPr>
            </a:lvl1pPr>
          </a:lstStyle>
          <a:p>
            <a:r>
              <a:rPr lang="en-US" dirty="0" smtClean="0"/>
              <a:t>click to edit master title style</a:t>
            </a:r>
            <a:endParaRPr lang="en-US" dirty="0"/>
          </a:p>
        </p:txBody>
      </p:sp>
      <p:sp>
        <p:nvSpPr>
          <p:cNvPr id="13" name="Slide Number Placeholder 5"/>
          <p:cNvSpPr>
            <a:spLocks noGrp="1"/>
          </p:cNvSpPr>
          <p:nvPr>
            <p:ph type="sldNum" sz="quarter" idx="12"/>
          </p:nvPr>
        </p:nvSpPr>
        <p:spPr>
          <a:xfrm>
            <a:off x="11928697" y="9131297"/>
            <a:ext cx="655319" cy="339408"/>
          </a:xfrm>
          <a:prstGeom prst="rect">
            <a:avLst/>
          </a:prstGeom>
        </p:spPr>
        <p:txBody>
          <a:bodyPr lIns="128016" tIns="64008" rIns="128016" bIns="64008"/>
          <a:lstStyle>
            <a:lvl1pPr algn="r">
              <a:defRPr sz="1300">
                <a:solidFill>
                  <a:schemeClr val="tx1">
                    <a:lumMod val="75000"/>
                    <a:lumOff val="25000"/>
                  </a:schemeClr>
                </a:solidFill>
                <a:latin typeface="Helvetica"/>
                <a:cs typeface="Helvetica"/>
              </a:defRPr>
            </a:lvl1pPr>
          </a:lstStyle>
          <a:p>
            <a:fld id="{9A790FB6-828C-42B7-8DB6-4BAD25C042CC}" type="slidenum">
              <a:rPr lang="en-US" smtClean="0">
                <a:solidFill>
                  <a:srgbClr val="262626">
                    <a:lumMod val="75000"/>
                    <a:lumOff val="25000"/>
                  </a:srgbClr>
                </a:solidFill>
              </a:rPr>
              <a:pPr/>
              <a:t>‹#›</a:t>
            </a:fld>
            <a:endParaRPr lang="en-US" dirty="0">
              <a:solidFill>
                <a:srgbClr val="262626">
                  <a:lumMod val="75000"/>
                  <a:lumOff val="25000"/>
                </a:srgbClr>
              </a:solidFill>
            </a:endParaRPr>
          </a:p>
        </p:txBody>
      </p:sp>
      <p:sp>
        <p:nvSpPr>
          <p:cNvPr id="14" name="Text Placeholder 15"/>
          <p:cNvSpPr>
            <a:spLocks noGrp="1"/>
          </p:cNvSpPr>
          <p:nvPr>
            <p:ph type="body" sz="quarter" idx="13" hasCustomPrompt="1"/>
          </p:nvPr>
        </p:nvSpPr>
        <p:spPr>
          <a:xfrm>
            <a:off x="640080" y="9131298"/>
            <a:ext cx="4773930" cy="229554"/>
          </a:xfrm>
        </p:spPr>
        <p:txBody>
          <a:bodyPr lIns="0" tIns="0" rIns="0"/>
          <a:lstStyle>
            <a:lvl1pPr marL="0" indent="0">
              <a:buNone/>
              <a:defRPr lang="en-US" sz="1300" kern="1200" dirty="0" smtClean="0">
                <a:solidFill>
                  <a:schemeClr val="bg1">
                    <a:lumMod val="50000"/>
                  </a:schemeClr>
                </a:solidFill>
                <a:latin typeface="Helvetica"/>
                <a:ea typeface="ＭＳ Ｐゴシック" charset="-128"/>
                <a:cs typeface="Helvetica Neue"/>
              </a:defRPr>
            </a:lvl1pPr>
          </a:lstStyle>
          <a:p>
            <a:pPr lvl="0"/>
            <a:r>
              <a:rPr lang="en-US" dirty="0" smtClean="0"/>
              <a:t>Footer/Source Text: Placeholder</a:t>
            </a:r>
          </a:p>
        </p:txBody>
      </p:sp>
    </p:spTree>
    <p:extLst>
      <p:ext uri="{BB962C8B-B14F-4D97-AF65-F5344CB8AC3E}">
        <p14:creationId xmlns:p14="http://schemas.microsoft.com/office/powerpoint/2010/main" val="3223088743"/>
      </p:ext>
    </p:extLst>
  </p:cSld>
  <p:clrMapOvr>
    <a:masterClrMapping/>
  </p:clrMapOvr>
  <p:timing>
    <p:tnLst>
      <p:par>
        <p:cTn xmlns:p14="http://schemas.microsoft.com/office/powerpoint/2010/mai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Electricity Template">
    <p:spTree>
      <p:nvGrpSpPr>
        <p:cNvPr id="1" name=""/>
        <p:cNvGrpSpPr/>
        <p:nvPr/>
      </p:nvGrpSpPr>
      <p:grpSpPr>
        <a:xfrm>
          <a:off x="0" y="0"/>
          <a:ext cx="0" cy="0"/>
          <a:chOff x="0" y="0"/>
          <a:chExt cx="0" cy="0"/>
        </a:xfrm>
      </p:grpSpPr>
      <p:sp>
        <p:nvSpPr>
          <p:cNvPr id="4" name="Rectangle 3"/>
          <p:cNvSpPr/>
          <p:nvPr userDrawn="1"/>
        </p:nvSpPr>
        <p:spPr>
          <a:xfrm>
            <a:off x="1" y="433986"/>
            <a:ext cx="12912725" cy="1157157"/>
          </a:xfrm>
          <a:prstGeom prst="rect">
            <a:avLst/>
          </a:prstGeom>
          <a:solidFill>
            <a:srgbClr val="E69424"/>
          </a:solidFill>
          <a:ln>
            <a:noFill/>
          </a:ln>
        </p:spPr>
        <p:style>
          <a:lnRef idx="2">
            <a:schemeClr val="accent1">
              <a:shade val="50000"/>
            </a:schemeClr>
          </a:lnRef>
          <a:fillRef idx="1">
            <a:schemeClr val="accent1"/>
          </a:fillRef>
          <a:effectRef idx="0">
            <a:schemeClr val="accent1"/>
          </a:effectRef>
          <a:fontRef idx="minor">
            <a:schemeClr val="lt1"/>
          </a:fontRef>
        </p:style>
        <p:txBody>
          <a:bodyPr lIns="128016" tIns="64008" rIns="128016" bIns="64008" anchor="ctr"/>
          <a:lstStyle/>
          <a:p>
            <a:pPr algn="ctr" fontAlgn="auto">
              <a:spcBef>
                <a:spcPts val="0"/>
              </a:spcBef>
              <a:spcAft>
                <a:spcPts val="0"/>
              </a:spcAft>
              <a:defRPr/>
            </a:pPr>
            <a:endParaRPr lang="en-US">
              <a:solidFill>
                <a:prstClr val="white"/>
              </a:solidFill>
              <a:latin typeface="Verdana"/>
            </a:endParaRPr>
          </a:p>
        </p:txBody>
      </p:sp>
      <p:sp>
        <p:nvSpPr>
          <p:cNvPr id="3" name="Content Placeholder 2"/>
          <p:cNvSpPr>
            <a:spLocks noGrp="1"/>
          </p:cNvSpPr>
          <p:nvPr>
            <p:ph idx="1"/>
          </p:nvPr>
        </p:nvSpPr>
        <p:spPr/>
        <p:txBody>
          <a:bodyPr/>
          <a:lstStyle>
            <a:lvl1pPr>
              <a:defRPr>
                <a:latin typeface="Helvetica"/>
              </a:defRPr>
            </a:lvl1pPr>
            <a:lvl2pPr>
              <a:defRPr>
                <a:latin typeface="Helvetica"/>
              </a:defRPr>
            </a:lvl2pPr>
            <a:lvl3pPr>
              <a:defRPr>
                <a:latin typeface="Helvetica"/>
              </a:defRPr>
            </a:lvl3pPr>
            <a:lvl4pPr>
              <a:defRPr>
                <a:latin typeface="Helvetica"/>
              </a:defRPr>
            </a:lvl4pPr>
            <a:lvl5pPr>
              <a:defRPr>
                <a:latin typeface="Helvetica"/>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8" name="Picture 7" descr="Sunburst.png"/>
          <p:cNvPicPr>
            <a:picLocks noChangeAspect="1"/>
          </p:cNvPicPr>
          <p:nvPr userDrawn="1"/>
        </p:nvPicPr>
        <p:blipFill>
          <a:blip r:embed="rId2" cstate="email">
            <a:alphaModFix amt="44000"/>
            <a:extLst>
              <a:ext uri="{28A0092B-C50C-407E-A947-70E740481C1C}">
                <a14:useLocalDpi xmlns:a14="http://schemas.microsoft.com/office/drawing/2010/main"/>
              </a:ext>
            </a:extLst>
          </a:blip>
          <a:stretch>
            <a:fillRect/>
          </a:stretch>
        </p:blipFill>
        <p:spPr>
          <a:xfrm>
            <a:off x="9311205" y="6709811"/>
            <a:ext cx="3183915" cy="2387459"/>
          </a:xfrm>
          <a:prstGeom prst="rect">
            <a:avLst/>
          </a:prstGeom>
        </p:spPr>
      </p:pic>
      <p:pic>
        <p:nvPicPr>
          <p:cNvPr id="11" name="Picture 10" descr="Sunburst.png"/>
          <p:cNvPicPr>
            <a:picLocks noChangeAspect="1"/>
          </p:cNvPicPr>
          <p:nvPr userDrawn="1"/>
        </p:nvPicPr>
        <p:blipFill>
          <a:blip r:embed="rId2" cstate="email">
            <a:alphaModFix amt="82000"/>
            <a:extLst>
              <a:ext uri="{28A0092B-C50C-407E-A947-70E740481C1C}">
                <a14:useLocalDpi xmlns:a14="http://schemas.microsoft.com/office/drawing/2010/main"/>
              </a:ext>
            </a:extLst>
          </a:blip>
          <a:stretch>
            <a:fillRect/>
          </a:stretch>
        </p:blipFill>
        <p:spPr>
          <a:xfrm>
            <a:off x="-1971013" y="-183144"/>
            <a:ext cx="3183915" cy="2387459"/>
          </a:xfrm>
          <a:prstGeom prst="rect">
            <a:avLst/>
          </a:prstGeom>
        </p:spPr>
      </p:pic>
      <p:pic>
        <p:nvPicPr>
          <p:cNvPr id="10" name="Picture 9"/>
          <p:cNvPicPr>
            <a:picLocks noChangeAspect="1"/>
          </p:cNvPicPr>
          <p:nvPr userDrawn="1"/>
        </p:nvPicPr>
        <p:blipFill>
          <a:blip r:embed="rId3"/>
          <a:stretch>
            <a:fillRect/>
          </a:stretch>
        </p:blipFill>
        <p:spPr>
          <a:xfrm>
            <a:off x="0" y="1"/>
            <a:ext cx="12801600" cy="430681"/>
          </a:xfrm>
          <a:prstGeom prst="rect">
            <a:avLst/>
          </a:prstGeom>
          <a:noFill/>
        </p:spPr>
      </p:pic>
      <p:sp>
        <p:nvSpPr>
          <p:cNvPr id="12" name="Title 1"/>
          <p:cNvSpPr>
            <a:spLocks noGrp="1"/>
          </p:cNvSpPr>
          <p:nvPr>
            <p:ph type="title" hasCustomPrompt="1"/>
          </p:nvPr>
        </p:nvSpPr>
        <p:spPr>
          <a:xfrm>
            <a:off x="522941" y="444732"/>
            <a:ext cx="11972178" cy="1146411"/>
          </a:xfrm>
        </p:spPr>
        <p:txBody>
          <a:bodyPr>
            <a:noAutofit/>
          </a:bodyPr>
          <a:lstStyle>
            <a:lvl1pPr algn="l">
              <a:lnSpc>
                <a:spcPct val="100000"/>
              </a:lnSpc>
              <a:defRPr sz="3600" b="0" i="0" kern="1300" cap="all" spc="0">
                <a:ln>
                  <a:noFill/>
                </a:ln>
                <a:solidFill>
                  <a:schemeClr val="bg1"/>
                </a:solidFill>
                <a:latin typeface="Helvetica Light"/>
              </a:defRPr>
            </a:lvl1pPr>
          </a:lstStyle>
          <a:p>
            <a:r>
              <a:rPr lang="en-US" dirty="0" smtClean="0"/>
              <a:t>click to edit master title style</a:t>
            </a:r>
            <a:endParaRPr lang="en-US" dirty="0"/>
          </a:p>
        </p:txBody>
      </p:sp>
      <p:sp>
        <p:nvSpPr>
          <p:cNvPr id="14" name="Slide Number Placeholder 5"/>
          <p:cNvSpPr>
            <a:spLocks noGrp="1"/>
          </p:cNvSpPr>
          <p:nvPr>
            <p:ph type="sldNum" sz="quarter" idx="12"/>
          </p:nvPr>
        </p:nvSpPr>
        <p:spPr>
          <a:xfrm>
            <a:off x="11928697" y="9055100"/>
            <a:ext cx="655319" cy="339408"/>
          </a:xfrm>
          <a:prstGeom prst="rect">
            <a:avLst/>
          </a:prstGeom>
        </p:spPr>
        <p:txBody>
          <a:bodyPr lIns="128016" tIns="64008" rIns="128016" bIns="64008"/>
          <a:lstStyle>
            <a:lvl1pPr algn="r">
              <a:defRPr sz="1300">
                <a:solidFill>
                  <a:schemeClr val="tx1">
                    <a:lumMod val="75000"/>
                    <a:lumOff val="25000"/>
                  </a:schemeClr>
                </a:solidFill>
                <a:latin typeface="Helvetica"/>
                <a:cs typeface="Helvetica"/>
              </a:defRPr>
            </a:lvl1pPr>
          </a:lstStyle>
          <a:p>
            <a:fld id="{9A790FB6-828C-42B7-8DB6-4BAD25C042CC}" type="slidenum">
              <a:rPr lang="en-US" smtClean="0">
                <a:solidFill>
                  <a:srgbClr val="262626">
                    <a:lumMod val="75000"/>
                    <a:lumOff val="25000"/>
                  </a:srgbClr>
                </a:solidFill>
              </a:rPr>
              <a:pPr/>
              <a:t>‹#›</a:t>
            </a:fld>
            <a:endParaRPr lang="en-US" dirty="0">
              <a:solidFill>
                <a:srgbClr val="262626">
                  <a:lumMod val="75000"/>
                  <a:lumOff val="25000"/>
                </a:srgbClr>
              </a:solidFill>
            </a:endParaRPr>
          </a:p>
        </p:txBody>
      </p:sp>
      <p:sp>
        <p:nvSpPr>
          <p:cNvPr id="15" name="Text Placeholder 15"/>
          <p:cNvSpPr>
            <a:spLocks noGrp="1"/>
          </p:cNvSpPr>
          <p:nvPr>
            <p:ph type="body" sz="quarter" idx="13" hasCustomPrompt="1"/>
          </p:nvPr>
        </p:nvSpPr>
        <p:spPr>
          <a:xfrm>
            <a:off x="640080" y="9131298"/>
            <a:ext cx="4773930" cy="229554"/>
          </a:xfrm>
        </p:spPr>
        <p:txBody>
          <a:bodyPr lIns="0" tIns="0" rIns="0"/>
          <a:lstStyle>
            <a:lvl1pPr marL="0" indent="0">
              <a:buNone/>
              <a:defRPr lang="en-US" sz="1300" kern="1200" dirty="0" smtClean="0">
                <a:solidFill>
                  <a:schemeClr val="bg1">
                    <a:lumMod val="50000"/>
                  </a:schemeClr>
                </a:solidFill>
                <a:latin typeface="Helvetica"/>
                <a:ea typeface="ＭＳ Ｐゴシック" charset="-128"/>
                <a:cs typeface="Helvetica Neue"/>
              </a:defRPr>
            </a:lvl1pPr>
          </a:lstStyle>
          <a:p>
            <a:pPr lvl="0"/>
            <a:r>
              <a:rPr lang="en-US" dirty="0" smtClean="0"/>
              <a:t>Footer/Source Text: Placeholder</a:t>
            </a:r>
          </a:p>
        </p:txBody>
      </p:sp>
    </p:spTree>
    <p:extLst>
      <p:ext uri="{BB962C8B-B14F-4D97-AF65-F5344CB8AC3E}">
        <p14:creationId xmlns:p14="http://schemas.microsoft.com/office/powerpoint/2010/main" val="2949631116"/>
      </p:ext>
    </p:extLst>
  </p:cSld>
  <p:clrMapOvr>
    <a:masterClrMapping/>
  </p:clrMapOvr>
  <p:timing>
    <p:tnLst>
      <p:par>
        <p:cTn xmlns:p14="http://schemas.microsoft.com/office/powerpoint/2010/mai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40080" y="8898891"/>
            <a:ext cx="2987040" cy="511175"/>
          </a:xfrm>
          <a:prstGeom prst="rect">
            <a:avLst/>
          </a:prstGeom>
        </p:spPr>
        <p:txBody>
          <a:bodyPr lIns="128016" tIns="64008" rIns="128016" bIns="64008"/>
          <a:lstStyle/>
          <a:p>
            <a:fld id="{E223EA7C-C8D8-6A4E-A7AF-176BC77242D9}" type="datetimeFigureOut">
              <a:rPr lang="en-US">
                <a:solidFill>
                  <a:srgbClr val="262626"/>
                </a:solidFill>
              </a:rPr>
              <a:pPr/>
              <a:t>2/25/15</a:t>
            </a:fld>
            <a:endParaRPr lang="en-US">
              <a:solidFill>
                <a:srgbClr val="262626"/>
              </a:solidFill>
            </a:endParaRPr>
          </a:p>
        </p:txBody>
      </p:sp>
      <p:sp>
        <p:nvSpPr>
          <p:cNvPr id="3" name="Footer Placeholder 2"/>
          <p:cNvSpPr>
            <a:spLocks noGrp="1"/>
          </p:cNvSpPr>
          <p:nvPr>
            <p:ph type="ftr" sz="quarter" idx="11"/>
          </p:nvPr>
        </p:nvSpPr>
        <p:spPr/>
        <p:txBody>
          <a:bodyPr/>
          <a:lstStyle/>
          <a:p>
            <a:endParaRPr lang="en-US">
              <a:solidFill>
                <a:srgbClr val="262626">
                  <a:tint val="75000"/>
                </a:srgbClr>
              </a:solidFill>
            </a:endParaRPr>
          </a:p>
        </p:txBody>
      </p:sp>
      <p:sp>
        <p:nvSpPr>
          <p:cNvPr id="4" name="Slide Number Placeholder 3"/>
          <p:cNvSpPr>
            <a:spLocks noGrp="1"/>
          </p:cNvSpPr>
          <p:nvPr>
            <p:ph type="sldNum" sz="quarter" idx="12"/>
          </p:nvPr>
        </p:nvSpPr>
        <p:spPr>
          <a:xfrm>
            <a:off x="9174480" y="8898891"/>
            <a:ext cx="2987040" cy="511175"/>
          </a:xfrm>
          <a:prstGeom prst="rect">
            <a:avLst/>
          </a:prstGeom>
        </p:spPr>
        <p:txBody>
          <a:bodyPr lIns="128016" tIns="64008" rIns="128016" bIns="64008"/>
          <a:lstStyle/>
          <a:p>
            <a:fld id="{97D090E7-0178-044A-8F8A-EC40966EF82A}" type="slidenum">
              <a:rPr>
                <a:solidFill>
                  <a:srgbClr val="262626"/>
                </a:solidFill>
              </a:rPr>
              <a:pPr/>
              <a:t>‹#›</a:t>
            </a:fld>
            <a:endParaRPr lang="en-US">
              <a:solidFill>
                <a:srgbClr val="262626"/>
              </a:solidFill>
            </a:endParaRPr>
          </a:p>
        </p:txBody>
      </p:sp>
    </p:spTree>
    <p:extLst>
      <p:ext uri="{BB962C8B-B14F-4D97-AF65-F5344CB8AC3E}">
        <p14:creationId xmlns:p14="http://schemas.microsoft.com/office/powerpoint/2010/main" val="29849039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Industry Template">
    <p:spTree>
      <p:nvGrpSpPr>
        <p:cNvPr id="1" name=""/>
        <p:cNvGrpSpPr/>
        <p:nvPr/>
      </p:nvGrpSpPr>
      <p:grpSpPr>
        <a:xfrm>
          <a:off x="0" y="0"/>
          <a:ext cx="0" cy="0"/>
          <a:chOff x="0" y="0"/>
          <a:chExt cx="0" cy="0"/>
        </a:xfrm>
      </p:grpSpPr>
      <p:sp>
        <p:nvSpPr>
          <p:cNvPr id="4" name="Rectangle 3"/>
          <p:cNvSpPr/>
          <p:nvPr userDrawn="1"/>
        </p:nvSpPr>
        <p:spPr>
          <a:xfrm>
            <a:off x="1" y="433986"/>
            <a:ext cx="12912725" cy="1157157"/>
          </a:xfrm>
          <a:prstGeom prst="rect">
            <a:avLst/>
          </a:prstGeom>
          <a:solidFill>
            <a:srgbClr val="E21D30"/>
          </a:solidFill>
          <a:ln>
            <a:noFill/>
          </a:ln>
        </p:spPr>
        <p:style>
          <a:lnRef idx="2">
            <a:schemeClr val="accent1">
              <a:shade val="50000"/>
            </a:schemeClr>
          </a:lnRef>
          <a:fillRef idx="1">
            <a:schemeClr val="accent1"/>
          </a:fillRef>
          <a:effectRef idx="0">
            <a:schemeClr val="accent1"/>
          </a:effectRef>
          <a:fontRef idx="minor">
            <a:schemeClr val="lt1"/>
          </a:fontRef>
        </p:style>
        <p:txBody>
          <a:bodyPr lIns="128016" tIns="64008" rIns="128016" bIns="64008" anchor="ctr"/>
          <a:lstStyle/>
          <a:p>
            <a:pPr algn="ctr" fontAlgn="auto">
              <a:spcBef>
                <a:spcPts val="0"/>
              </a:spcBef>
              <a:spcAft>
                <a:spcPts val="0"/>
              </a:spcAft>
              <a:defRPr/>
            </a:pPr>
            <a:endParaRPr lang="en-US"/>
          </a:p>
        </p:txBody>
      </p:sp>
      <p:sp>
        <p:nvSpPr>
          <p:cNvPr id="3" name="Content Placeholder 2"/>
          <p:cNvSpPr>
            <a:spLocks noGrp="1"/>
          </p:cNvSpPr>
          <p:nvPr>
            <p:ph idx="1"/>
          </p:nvPr>
        </p:nvSpPr>
        <p:spPr/>
        <p:txBody>
          <a:bodyPr/>
          <a:lstStyle>
            <a:lvl1pPr>
              <a:defRPr>
                <a:latin typeface="Helvetica"/>
              </a:defRPr>
            </a:lvl1pPr>
            <a:lvl2pPr>
              <a:defRPr>
                <a:latin typeface="Helvetica"/>
              </a:defRPr>
            </a:lvl2pPr>
            <a:lvl3pPr>
              <a:defRPr>
                <a:latin typeface="Helvetica"/>
              </a:defRPr>
            </a:lvl3pPr>
            <a:lvl4pPr>
              <a:defRPr>
                <a:latin typeface="Helvetica"/>
              </a:defRPr>
            </a:lvl4pPr>
            <a:lvl5pPr>
              <a:defRPr>
                <a:latin typeface="Helvetica"/>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8" name="Picture 7" descr="Sunburst.png"/>
          <p:cNvPicPr>
            <a:picLocks noChangeAspect="1"/>
          </p:cNvPicPr>
          <p:nvPr userDrawn="1"/>
        </p:nvPicPr>
        <p:blipFill>
          <a:blip r:embed="rId2" cstate="email">
            <a:alphaModFix amt="44000"/>
            <a:extLst>
              <a:ext uri="{28A0092B-C50C-407E-A947-70E740481C1C}">
                <a14:useLocalDpi xmlns:a14="http://schemas.microsoft.com/office/drawing/2010/main"/>
              </a:ext>
            </a:extLst>
          </a:blip>
          <a:stretch>
            <a:fillRect/>
          </a:stretch>
        </p:blipFill>
        <p:spPr>
          <a:xfrm>
            <a:off x="9311205" y="6709811"/>
            <a:ext cx="3183915" cy="2387459"/>
          </a:xfrm>
          <a:prstGeom prst="rect">
            <a:avLst/>
          </a:prstGeom>
        </p:spPr>
      </p:pic>
      <p:pic>
        <p:nvPicPr>
          <p:cNvPr id="11" name="Picture 10" descr="Sunburst.png"/>
          <p:cNvPicPr>
            <a:picLocks noChangeAspect="1"/>
          </p:cNvPicPr>
          <p:nvPr userDrawn="1"/>
        </p:nvPicPr>
        <p:blipFill>
          <a:blip r:embed="rId2" cstate="email">
            <a:alphaModFix amt="82000"/>
            <a:extLst>
              <a:ext uri="{28A0092B-C50C-407E-A947-70E740481C1C}">
                <a14:useLocalDpi xmlns:a14="http://schemas.microsoft.com/office/drawing/2010/main"/>
              </a:ext>
            </a:extLst>
          </a:blip>
          <a:stretch>
            <a:fillRect/>
          </a:stretch>
        </p:blipFill>
        <p:spPr>
          <a:xfrm>
            <a:off x="-1971013" y="-183144"/>
            <a:ext cx="3183915" cy="2387459"/>
          </a:xfrm>
          <a:prstGeom prst="rect">
            <a:avLst/>
          </a:prstGeom>
        </p:spPr>
      </p:pic>
      <p:pic>
        <p:nvPicPr>
          <p:cNvPr id="2" name="Picture 1"/>
          <p:cNvPicPr>
            <a:picLocks noChangeAspect="1"/>
          </p:cNvPicPr>
          <p:nvPr userDrawn="1"/>
        </p:nvPicPr>
        <p:blipFill>
          <a:blip r:embed="rId3"/>
          <a:stretch>
            <a:fillRect/>
          </a:stretch>
        </p:blipFill>
        <p:spPr>
          <a:xfrm>
            <a:off x="-195580" y="88806"/>
            <a:ext cx="12801600" cy="345178"/>
          </a:xfrm>
          <a:prstGeom prst="rect">
            <a:avLst/>
          </a:prstGeom>
          <a:noFill/>
        </p:spPr>
      </p:pic>
      <p:sp>
        <p:nvSpPr>
          <p:cNvPr id="10" name="Title 1"/>
          <p:cNvSpPr>
            <a:spLocks noGrp="1"/>
          </p:cNvSpPr>
          <p:nvPr>
            <p:ph type="title" hasCustomPrompt="1"/>
          </p:nvPr>
        </p:nvSpPr>
        <p:spPr>
          <a:xfrm>
            <a:off x="522941" y="444732"/>
            <a:ext cx="11972178" cy="1146411"/>
          </a:xfrm>
        </p:spPr>
        <p:txBody>
          <a:bodyPr>
            <a:noAutofit/>
          </a:bodyPr>
          <a:lstStyle>
            <a:lvl1pPr algn="l">
              <a:lnSpc>
                <a:spcPct val="100000"/>
              </a:lnSpc>
              <a:defRPr sz="3600" b="0" i="0" kern="1300" cap="all" spc="0">
                <a:ln>
                  <a:noFill/>
                </a:ln>
                <a:solidFill>
                  <a:schemeClr val="bg1"/>
                </a:solidFill>
                <a:latin typeface="Helvetica Light"/>
              </a:defRPr>
            </a:lvl1pPr>
          </a:lstStyle>
          <a:p>
            <a:r>
              <a:rPr lang="en-US" dirty="0" smtClean="0"/>
              <a:t>click to edit master title style</a:t>
            </a:r>
            <a:endParaRPr lang="en-US" dirty="0"/>
          </a:p>
        </p:txBody>
      </p:sp>
      <p:sp>
        <p:nvSpPr>
          <p:cNvPr id="13" name="Slide Number Placeholder 5"/>
          <p:cNvSpPr>
            <a:spLocks noGrp="1"/>
          </p:cNvSpPr>
          <p:nvPr>
            <p:ph type="sldNum" sz="quarter" idx="12"/>
          </p:nvPr>
        </p:nvSpPr>
        <p:spPr>
          <a:xfrm>
            <a:off x="11928697" y="9131297"/>
            <a:ext cx="655319" cy="339408"/>
          </a:xfrm>
          <a:prstGeom prst="rect">
            <a:avLst/>
          </a:prstGeom>
        </p:spPr>
        <p:txBody>
          <a:bodyPr lIns="128016" tIns="64008" rIns="128016" bIns="64008"/>
          <a:lstStyle>
            <a:lvl1pPr algn="r">
              <a:defRPr sz="1300">
                <a:solidFill>
                  <a:schemeClr val="tx1">
                    <a:lumMod val="75000"/>
                    <a:lumOff val="25000"/>
                  </a:schemeClr>
                </a:solidFill>
                <a:latin typeface="Helvetica"/>
                <a:cs typeface="Helvetica"/>
              </a:defRPr>
            </a:lvl1pPr>
          </a:lstStyle>
          <a:p>
            <a:fld id="{9A790FB6-828C-42B7-8DB6-4BAD25C042CC}" type="slidenum">
              <a:rPr lang="en-US" smtClean="0"/>
              <a:pPr/>
              <a:t>‹#›</a:t>
            </a:fld>
            <a:endParaRPr lang="en-US" dirty="0"/>
          </a:p>
        </p:txBody>
      </p:sp>
      <p:sp>
        <p:nvSpPr>
          <p:cNvPr id="14" name="Text Placeholder 15"/>
          <p:cNvSpPr>
            <a:spLocks noGrp="1"/>
          </p:cNvSpPr>
          <p:nvPr>
            <p:ph type="body" sz="quarter" idx="13" hasCustomPrompt="1"/>
          </p:nvPr>
        </p:nvSpPr>
        <p:spPr>
          <a:xfrm>
            <a:off x="640080" y="9131298"/>
            <a:ext cx="4773930" cy="229554"/>
          </a:xfrm>
        </p:spPr>
        <p:txBody>
          <a:bodyPr lIns="0" tIns="0" rIns="0"/>
          <a:lstStyle>
            <a:lvl1pPr marL="0" indent="0">
              <a:buNone/>
              <a:defRPr lang="en-US" sz="1300" kern="1200" dirty="0" smtClean="0">
                <a:solidFill>
                  <a:schemeClr val="bg1">
                    <a:lumMod val="50000"/>
                  </a:schemeClr>
                </a:solidFill>
                <a:latin typeface="Helvetica"/>
                <a:ea typeface="ＭＳ Ｐゴシック" charset="-128"/>
                <a:cs typeface="Helvetica Neue"/>
              </a:defRPr>
            </a:lvl1pPr>
          </a:lstStyle>
          <a:p>
            <a:pPr lvl="0"/>
            <a:r>
              <a:rPr lang="en-US" dirty="0" smtClean="0"/>
              <a:t>Footer/Source Text: Placeholder</a:t>
            </a:r>
          </a:p>
        </p:txBody>
      </p:sp>
    </p:spTree>
    <p:extLst>
      <p:ext uri="{BB962C8B-B14F-4D97-AF65-F5344CB8AC3E}">
        <p14:creationId xmlns:p14="http://schemas.microsoft.com/office/powerpoint/2010/main" val="3582715711"/>
      </p:ext>
    </p:extLst>
  </p:cSld>
  <p:clrMapOvr>
    <a:masterClrMapping/>
  </p:clrMapOvr>
  <p:timing>
    <p:tnLst>
      <p:par>
        <p:cTn xmlns:p14="http://schemas.microsoft.com/office/powerpoint/2010/mai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Electricity Template">
    <p:spTree>
      <p:nvGrpSpPr>
        <p:cNvPr id="1" name=""/>
        <p:cNvGrpSpPr/>
        <p:nvPr/>
      </p:nvGrpSpPr>
      <p:grpSpPr>
        <a:xfrm>
          <a:off x="0" y="0"/>
          <a:ext cx="0" cy="0"/>
          <a:chOff x="0" y="0"/>
          <a:chExt cx="0" cy="0"/>
        </a:xfrm>
      </p:grpSpPr>
      <p:sp>
        <p:nvSpPr>
          <p:cNvPr id="4" name="Rectangle 3"/>
          <p:cNvSpPr/>
          <p:nvPr userDrawn="1"/>
        </p:nvSpPr>
        <p:spPr>
          <a:xfrm>
            <a:off x="1" y="433986"/>
            <a:ext cx="12912725" cy="1157157"/>
          </a:xfrm>
          <a:prstGeom prst="rect">
            <a:avLst/>
          </a:prstGeom>
          <a:solidFill>
            <a:srgbClr val="E69424"/>
          </a:solidFill>
          <a:ln>
            <a:noFill/>
          </a:ln>
        </p:spPr>
        <p:style>
          <a:lnRef idx="2">
            <a:schemeClr val="accent1">
              <a:shade val="50000"/>
            </a:schemeClr>
          </a:lnRef>
          <a:fillRef idx="1">
            <a:schemeClr val="accent1"/>
          </a:fillRef>
          <a:effectRef idx="0">
            <a:schemeClr val="accent1"/>
          </a:effectRef>
          <a:fontRef idx="minor">
            <a:schemeClr val="lt1"/>
          </a:fontRef>
        </p:style>
        <p:txBody>
          <a:bodyPr lIns="128016" tIns="64008" rIns="128016" bIns="64008" anchor="ctr"/>
          <a:lstStyle/>
          <a:p>
            <a:pPr algn="ctr" fontAlgn="auto">
              <a:spcBef>
                <a:spcPts val="0"/>
              </a:spcBef>
              <a:spcAft>
                <a:spcPts val="0"/>
              </a:spcAft>
              <a:defRPr/>
            </a:pPr>
            <a:endParaRPr lang="en-US"/>
          </a:p>
        </p:txBody>
      </p:sp>
      <p:sp>
        <p:nvSpPr>
          <p:cNvPr id="3" name="Content Placeholder 2"/>
          <p:cNvSpPr>
            <a:spLocks noGrp="1"/>
          </p:cNvSpPr>
          <p:nvPr>
            <p:ph idx="1"/>
          </p:nvPr>
        </p:nvSpPr>
        <p:spPr/>
        <p:txBody>
          <a:bodyPr/>
          <a:lstStyle>
            <a:lvl1pPr>
              <a:defRPr>
                <a:latin typeface="Helvetica"/>
              </a:defRPr>
            </a:lvl1pPr>
            <a:lvl2pPr>
              <a:defRPr>
                <a:latin typeface="Helvetica"/>
              </a:defRPr>
            </a:lvl2pPr>
            <a:lvl3pPr>
              <a:defRPr>
                <a:latin typeface="Helvetica"/>
              </a:defRPr>
            </a:lvl3pPr>
            <a:lvl4pPr>
              <a:defRPr>
                <a:latin typeface="Helvetica"/>
              </a:defRPr>
            </a:lvl4pPr>
            <a:lvl5pPr>
              <a:defRPr>
                <a:latin typeface="Helvetica"/>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8" name="Picture 7" descr="Sunburst.png"/>
          <p:cNvPicPr>
            <a:picLocks noChangeAspect="1"/>
          </p:cNvPicPr>
          <p:nvPr userDrawn="1"/>
        </p:nvPicPr>
        <p:blipFill>
          <a:blip r:embed="rId2" cstate="email">
            <a:alphaModFix amt="44000"/>
            <a:extLst>
              <a:ext uri="{28A0092B-C50C-407E-A947-70E740481C1C}">
                <a14:useLocalDpi xmlns:a14="http://schemas.microsoft.com/office/drawing/2010/main"/>
              </a:ext>
            </a:extLst>
          </a:blip>
          <a:stretch>
            <a:fillRect/>
          </a:stretch>
        </p:blipFill>
        <p:spPr>
          <a:xfrm>
            <a:off x="9311205" y="6709811"/>
            <a:ext cx="3183915" cy="2387459"/>
          </a:xfrm>
          <a:prstGeom prst="rect">
            <a:avLst/>
          </a:prstGeom>
        </p:spPr>
      </p:pic>
      <p:pic>
        <p:nvPicPr>
          <p:cNvPr id="11" name="Picture 10" descr="Sunburst.png"/>
          <p:cNvPicPr>
            <a:picLocks noChangeAspect="1"/>
          </p:cNvPicPr>
          <p:nvPr userDrawn="1"/>
        </p:nvPicPr>
        <p:blipFill>
          <a:blip r:embed="rId2" cstate="email">
            <a:alphaModFix amt="82000"/>
            <a:extLst>
              <a:ext uri="{28A0092B-C50C-407E-A947-70E740481C1C}">
                <a14:useLocalDpi xmlns:a14="http://schemas.microsoft.com/office/drawing/2010/main"/>
              </a:ext>
            </a:extLst>
          </a:blip>
          <a:stretch>
            <a:fillRect/>
          </a:stretch>
        </p:blipFill>
        <p:spPr>
          <a:xfrm>
            <a:off x="-1971013" y="-183144"/>
            <a:ext cx="3183915" cy="2387459"/>
          </a:xfrm>
          <a:prstGeom prst="rect">
            <a:avLst/>
          </a:prstGeom>
        </p:spPr>
      </p:pic>
      <p:pic>
        <p:nvPicPr>
          <p:cNvPr id="10" name="Picture 9"/>
          <p:cNvPicPr>
            <a:picLocks noChangeAspect="1"/>
          </p:cNvPicPr>
          <p:nvPr userDrawn="1"/>
        </p:nvPicPr>
        <p:blipFill>
          <a:blip r:embed="rId3"/>
          <a:stretch>
            <a:fillRect/>
          </a:stretch>
        </p:blipFill>
        <p:spPr>
          <a:xfrm>
            <a:off x="0" y="1"/>
            <a:ext cx="12801600" cy="430681"/>
          </a:xfrm>
          <a:prstGeom prst="rect">
            <a:avLst/>
          </a:prstGeom>
          <a:noFill/>
        </p:spPr>
      </p:pic>
      <p:sp>
        <p:nvSpPr>
          <p:cNvPr id="12" name="Title 1"/>
          <p:cNvSpPr>
            <a:spLocks noGrp="1"/>
          </p:cNvSpPr>
          <p:nvPr>
            <p:ph type="title" hasCustomPrompt="1"/>
          </p:nvPr>
        </p:nvSpPr>
        <p:spPr>
          <a:xfrm>
            <a:off x="522941" y="444732"/>
            <a:ext cx="11972178" cy="1146411"/>
          </a:xfrm>
        </p:spPr>
        <p:txBody>
          <a:bodyPr>
            <a:noAutofit/>
          </a:bodyPr>
          <a:lstStyle>
            <a:lvl1pPr algn="l">
              <a:lnSpc>
                <a:spcPct val="100000"/>
              </a:lnSpc>
              <a:defRPr sz="3600" b="0" i="0" kern="1300" cap="all" spc="0">
                <a:ln>
                  <a:noFill/>
                </a:ln>
                <a:solidFill>
                  <a:schemeClr val="bg1"/>
                </a:solidFill>
                <a:latin typeface="Helvetica Light"/>
              </a:defRPr>
            </a:lvl1pPr>
          </a:lstStyle>
          <a:p>
            <a:r>
              <a:rPr lang="en-US" dirty="0" smtClean="0"/>
              <a:t>click to edit master title style</a:t>
            </a:r>
            <a:endParaRPr lang="en-US" dirty="0"/>
          </a:p>
        </p:txBody>
      </p:sp>
      <p:sp>
        <p:nvSpPr>
          <p:cNvPr id="14" name="Slide Number Placeholder 5"/>
          <p:cNvSpPr>
            <a:spLocks noGrp="1"/>
          </p:cNvSpPr>
          <p:nvPr>
            <p:ph type="sldNum" sz="quarter" idx="12"/>
          </p:nvPr>
        </p:nvSpPr>
        <p:spPr>
          <a:xfrm>
            <a:off x="11928697" y="9055100"/>
            <a:ext cx="655319" cy="339408"/>
          </a:xfrm>
          <a:prstGeom prst="rect">
            <a:avLst/>
          </a:prstGeom>
        </p:spPr>
        <p:txBody>
          <a:bodyPr lIns="128016" tIns="64008" rIns="128016" bIns="64008"/>
          <a:lstStyle>
            <a:lvl1pPr algn="r">
              <a:defRPr sz="1300">
                <a:solidFill>
                  <a:schemeClr val="tx1">
                    <a:lumMod val="75000"/>
                    <a:lumOff val="25000"/>
                  </a:schemeClr>
                </a:solidFill>
                <a:latin typeface="Helvetica"/>
                <a:cs typeface="Helvetica"/>
              </a:defRPr>
            </a:lvl1pPr>
          </a:lstStyle>
          <a:p>
            <a:fld id="{9A790FB6-828C-42B7-8DB6-4BAD25C042CC}" type="slidenum">
              <a:rPr lang="en-US" smtClean="0"/>
              <a:pPr/>
              <a:t>‹#›</a:t>
            </a:fld>
            <a:endParaRPr lang="en-US" dirty="0"/>
          </a:p>
        </p:txBody>
      </p:sp>
      <p:sp>
        <p:nvSpPr>
          <p:cNvPr id="15" name="Text Placeholder 15"/>
          <p:cNvSpPr>
            <a:spLocks noGrp="1"/>
          </p:cNvSpPr>
          <p:nvPr>
            <p:ph type="body" sz="quarter" idx="13" hasCustomPrompt="1"/>
          </p:nvPr>
        </p:nvSpPr>
        <p:spPr>
          <a:xfrm>
            <a:off x="640080" y="9131298"/>
            <a:ext cx="4773930" cy="229554"/>
          </a:xfrm>
        </p:spPr>
        <p:txBody>
          <a:bodyPr lIns="0" tIns="0" rIns="0"/>
          <a:lstStyle>
            <a:lvl1pPr marL="0" indent="0">
              <a:buNone/>
              <a:defRPr lang="en-US" sz="1300" kern="1200" dirty="0" smtClean="0">
                <a:solidFill>
                  <a:schemeClr val="bg1">
                    <a:lumMod val="50000"/>
                  </a:schemeClr>
                </a:solidFill>
                <a:latin typeface="Helvetica"/>
                <a:ea typeface="ＭＳ Ｐゴシック" charset="-128"/>
                <a:cs typeface="Helvetica Neue"/>
              </a:defRPr>
            </a:lvl1pPr>
          </a:lstStyle>
          <a:p>
            <a:pPr lvl="0"/>
            <a:r>
              <a:rPr lang="en-US" dirty="0" smtClean="0"/>
              <a:t>Footer/Source Text: Placeholder</a:t>
            </a:r>
          </a:p>
        </p:txBody>
      </p:sp>
    </p:spTree>
    <p:extLst>
      <p:ext uri="{BB962C8B-B14F-4D97-AF65-F5344CB8AC3E}">
        <p14:creationId xmlns:p14="http://schemas.microsoft.com/office/powerpoint/2010/main" val="130760354"/>
      </p:ext>
    </p:extLst>
  </p:cSld>
  <p:clrMapOvr>
    <a:masterClrMapping/>
  </p:clrMapOvr>
  <p:timing>
    <p:tnLst>
      <p:par>
        <p:cTn xmlns:p14="http://schemas.microsoft.com/office/powerpoint/2010/mai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
        <p:nvSpPr>
          <p:cNvPr id="3" name="Text Placeholder 15"/>
          <p:cNvSpPr>
            <a:spLocks noGrp="1"/>
          </p:cNvSpPr>
          <p:nvPr>
            <p:ph type="body" sz="quarter" idx="13" hasCustomPrompt="1"/>
          </p:nvPr>
        </p:nvSpPr>
        <p:spPr>
          <a:xfrm>
            <a:off x="640080" y="9131298"/>
            <a:ext cx="4773930" cy="229554"/>
          </a:xfrm>
        </p:spPr>
        <p:txBody>
          <a:bodyPr lIns="0" tIns="0" rIns="0"/>
          <a:lstStyle>
            <a:lvl1pPr marL="0" indent="0">
              <a:buNone/>
              <a:defRPr lang="en-US" sz="1300" kern="1200" dirty="0" smtClean="0">
                <a:solidFill>
                  <a:schemeClr val="bg1">
                    <a:lumMod val="50000"/>
                  </a:schemeClr>
                </a:solidFill>
                <a:latin typeface="Helvetica"/>
                <a:ea typeface="ＭＳ Ｐゴシック" charset="-128"/>
                <a:cs typeface="Helvetica Neue"/>
              </a:defRPr>
            </a:lvl1pPr>
          </a:lstStyle>
          <a:p>
            <a:pPr lvl="0"/>
            <a:r>
              <a:rPr lang="en-US" dirty="0" smtClean="0"/>
              <a:t>FOR INTERNAL REVIEW</a:t>
            </a:r>
          </a:p>
        </p:txBody>
      </p:sp>
      <p:sp>
        <p:nvSpPr>
          <p:cNvPr id="4" name="Slide Number Placeholder 5"/>
          <p:cNvSpPr>
            <a:spLocks noGrp="1"/>
          </p:cNvSpPr>
          <p:nvPr>
            <p:ph type="sldNum" sz="quarter" idx="12"/>
          </p:nvPr>
        </p:nvSpPr>
        <p:spPr>
          <a:xfrm>
            <a:off x="11928697" y="9131297"/>
            <a:ext cx="655319" cy="339408"/>
          </a:xfrm>
          <a:prstGeom prst="rect">
            <a:avLst/>
          </a:prstGeom>
        </p:spPr>
        <p:txBody>
          <a:bodyPr lIns="128016" tIns="64008" rIns="128016" bIns="64008"/>
          <a:lstStyle>
            <a:lvl1pPr algn="r">
              <a:defRPr sz="1300">
                <a:solidFill>
                  <a:schemeClr val="tx1">
                    <a:lumMod val="75000"/>
                    <a:lumOff val="25000"/>
                  </a:schemeClr>
                </a:solidFill>
                <a:latin typeface="Helvetica"/>
                <a:cs typeface="Helvetica"/>
              </a:defRPr>
            </a:lvl1pPr>
          </a:lstStyle>
          <a:p>
            <a:fld id="{9A790FB6-828C-42B7-8DB6-4BAD25C042CC}" type="slidenum">
              <a:rPr lang="en-US" smtClean="0">
                <a:solidFill>
                  <a:srgbClr val="262626">
                    <a:lumMod val="75000"/>
                    <a:lumOff val="25000"/>
                  </a:srgbClr>
                </a:solidFill>
              </a:rPr>
              <a:pPr/>
              <a:t>‹#›</a:t>
            </a:fld>
            <a:endParaRPr lang="en-US" dirty="0">
              <a:solidFill>
                <a:srgbClr val="262626">
                  <a:lumMod val="75000"/>
                  <a:lumOff val="25000"/>
                </a:srgbClr>
              </a:solidFill>
            </a:endParaRPr>
          </a:p>
        </p:txBody>
      </p:sp>
    </p:spTree>
    <p:extLst>
      <p:ext uri="{BB962C8B-B14F-4D97-AF65-F5344CB8AC3E}">
        <p14:creationId xmlns:p14="http://schemas.microsoft.com/office/powerpoint/2010/main" val="2409774047"/>
      </p:ext>
    </p:extLst>
  </p:cSld>
  <p:clrMapOvr>
    <a:masterClrMapping/>
  </p:clrMapOvr>
  <p:timing>
    <p:tnLst>
      <p:par>
        <p:cTn xmlns:p14="http://schemas.microsoft.com/office/powerpoint/2010/mai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General Template">
    <p:spTree>
      <p:nvGrpSpPr>
        <p:cNvPr id="1" name=""/>
        <p:cNvGrpSpPr/>
        <p:nvPr/>
      </p:nvGrpSpPr>
      <p:grpSpPr>
        <a:xfrm>
          <a:off x="0" y="0"/>
          <a:ext cx="0" cy="0"/>
          <a:chOff x="0" y="0"/>
          <a:chExt cx="0" cy="0"/>
        </a:xfrm>
      </p:grpSpPr>
      <p:sp>
        <p:nvSpPr>
          <p:cNvPr id="4" name="Rectangle 3"/>
          <p:cNvSpPr/>
          <p:nvPr userDrawn="1"/>
        </p:nvSpPr>
        <p:spPr>
          <a:xfrm>
            <a:off x="1" y="433986"/>
            <a:ext cx="12912725" cy="1157157"/>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8016" tIns="64008" rIns="128016" bIns="64008" anchor="ctr"/>
          <a:lstStyle/>
          <a:p>
            <a:pPr algn="ctr" fontAlgn="auto">
              <a:spcBef>
                <a:spcPts val="0"/>
              </a:spcBef>
              <a:spcAft>
                <a:spcPts val="0"/>
              </a:spcAft>
              <a:defRPr/>
            </a:pPr>
            <a:endParaRPr lang="en-US">
              <a:solidFill>
                <a:prstClr val="white"/>
              </a:solidFill>
              <a:latin typeface="Verdana"/>
            </a:endParaRPr>
          </a:p>
        </p:txBody>
      </p:sp>
      <p:sp>
        <p:nvSpPr>
          <p:cNvPr id="3" name="Content Placeholder 2"/>
          <p:cNvSpPr>
            <a:spLocks noGrp="1"/>
          </p:cNvSpPr>
          <p:nvPr>
            <p:ph idx="1"/>
          </p:nvPr>
        </p:nvSpPr>
        <p:spPr/>
        <p:txBody>
          <a:bodyPr/>
          <a:lstStyle>
            <a:lvl1pPr>
              <a:defRPr>
                <a:latin typeface="Helvetica"/>
              </a:defRPr>
            </a:lvl1pPr>
            <a:lvl2pPr>
              <a:defRPr>
                <a:latin typeface="Helvetica"/>
              </a:defRPr>
            </a:lvl2pPr>
            <a:lvl3pPr>
              <a:defRPr>
                <a:latin typeface="Helvetica"/>
              </a:defRPr>
            </a:lvl3pPr>
            <a:lvl4pPr>
              <a:defRPr>
                <a:latin typeface="Helvetica"/>
              </a:defRPr>
            </a:lvl4pPr>
            <a:lvl5pPr>
              <a:defRPr>
                <a:latin typeface="Helvetica"/>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Slide Number Placeholder 5"/>
          <p:cNvSpPr>
            <a:spLocks noGrp="1"/>
          </p:cNvSpPr>
          <p:nvPr>
            <p:ph type="sldNum" sz="quarter" idx="12"/>
          </p:nvPr>
        </p:nvSpPr>
        <p:spPr>
          <a:xfrm>
            <a:off x="11928697" y="9131297"/>
            <a:ext cx="655319" cy="339408"/>
          </a:xfrm>
          <a:prstGeom prst="rect">
            <a:avLst/>
          </a:prstGeom>
        </p:spPr>
        <p:txBody>
          <a:bodyPr lIns="128016" tIns="64008" rIns="128016" bIns="64008"/>
          <a:lstStyle>
            <a:lvl1pPr algn="r">
              <a:defRPr sz="1300">
                <a:solidFill>
                  <a:schemeClr val="tx1">
                    <a:lumMod val="75000"/>
                    <a:lumOff val="25000"/>
                  </a:schemeClr>
                </a:solidFill>
                <a:latin typeface="Helvetica"/>
                <a:cs typeface="Helvetica"/>
              </a:defRPr>
            </a:lvl1pPr>
          </a:lstStyle>
          <a:p>
            <a:fld id="{9A790FB6-828C-42B7-8DB6-4BAD25C042CC}" type="slidenum">
              <a:rPr lang="en-US" smtClean="0">
                <a:solidFill>
                  <a:srgbClr val="262626">
                    <a:lumMod val="75000"/>
                    <a:lumOff val="25000"/>
                  </a:srgbClr>
                </a:solidFill>
              </a:rPr>
              <a:pPr/>
              <a:t>‹#›</a:t>
            </a:fld>
            <a:endParaRPr lang="en-US" dirty="0">
              <a:solidFill>
                <a:srgbClr val="262626">
                  <a:lumMod val="75000"/>
                  <a:lumOff val="25000"/>
                </a:srgbClr>
              </a:solidFill>
            </a:endParaRPr>
          </a:p>
        </p:txBody>
      </p:sp>
      <p:pic>
        <p:nvPicPr>
          <p:cNvPr id="11" name="Picture 10" descr="Sunburst.png"/>
          <p:cNvPicPr>
            <a:picLocks noChangeAspect="1"/>
          </p:cNvPicPr>
          <p:nvPr userDrawn="1"/>
        </p:nvPicPr>
        <p:blipFill>
          <a:blip r:embed="rId2" cstate="email">
            <a:alphaModFix amt="82000"/>
            <a:extLst>
              <a:ext uri="{28A0092B-C50C-407E-A947-70E740481C1C}">
                <a14:useLocalDpi xmlns:a14="http://schemas.microsoft.com/office/drawing/2010/main"/>
              </a:ext>
            </a:extLst>
          </a:blip>
          <a:stretch>
            <a:fillRect/>
          </a:stretch>
        </p:blipFill>
        <p:spPr>
          <a:xfrm>
            <a:off x="-1971013" y="-183144"/>
            <a:ext cx="3183915" cy="2387459"/>
          </a:xfrm>
          <a:prstGeom prst="rect">
            <a:avLst/>
          </a:prstGeom>
        </p:spPr>
      </p:pic>
      <p:pic>
        <p:nvPicPr>
          <p:cNvPr id="14" name="Picture 13"/>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116484"/>
            <a:ext cx="12801600" cy="328247"/>
          </a:xfrm>
          <a:prstGeom prst="rect">
            <a:avLst/>
          </a:prstGeom>
        </p:spPr>
      </p:pic>
      <p:sp>
        <p:nvSpPr>
          <p:cNvPr id="12" name="Title 1"/>
          <p:cNvSpPr>
            <a:spLocks noGrp="1"/>
          </p:cNvSpPr>
          <p:nvPr>
            <p:ph type="title" hasCustomPrompt="1"/>
          </p:nvPr>
        </p:nvSpPr>
        <p:spPr>
          <a:xfrm>
            <a:off x="522941" y="444732"/>
            <a:ext cx="11972178" cy="1146411"/>
          </a:xfrm>
        </p:spPr>
        <p:txBody>
          <a:bodyPr>
            <a:noAutofit/>
          </a:bodyPr>
          <a:lstStyle>
            <a:lvl1pPr algn="l">
              <a:lnSpc>
                <a:spcPct val="100000"/>
              </a:lnSpc>
              <a:defRPr sz="3600" b="0" i="0" kern="1300" cap="all" spc="0">
                <a:ln>
                  <a:noFill/>
                </a:ln>
                <a:solidFill>
                  <a:schemeClr val="bg1"/>
                </a:solidFill>
                <a:latin typeface="Helvetica Light"/>
              </a:defRPr>
            </a:lvl1pPr>
          </a:lstStyle>
          <a:p>
            <a:r>
              <a:rPr lang="en-US" dirty="0" smtClean="0"/>
              <a:t>click to edit master title style</a:t>
            </a:r>
            <a:endParaRPr lang="en-US" dirty="0"/>
          </a:p>
        </p:txBody>
      </p:sp>
      <p:sp>
        <p:nvSpPr>
          <p:cNvPr id="18" name="Text Placeholder 15"/>
          <p:cNvSpPr>
            <a:spLocks noGrp="1"/>
          </p:cNvSpPr>
          <p:nvPr>
            <p:ph type="body" sz="quarter" idx="13" hasCustomPrompt="1"/>
          </p:nvPr>
        </p:nvSpPr>
        <p:spPr>
          <a:xfrm>
            <a:off x="640080" y="9131298"/>
            <a:ext cx="4773930" cy="229554"/>
          </a:xfrm>
        </p:spPr>
        <p:txBody>
          <a:bodyPr lIns="0" tIns="0" rIns="0"/>
          <a:lstStyle>
            <a:lvl1pPr marL="0" indent="0">
              <a:buNone/>
              <a:defRPr lang="en-US" sz="1300" kern="1200" dirty="0" smtClean="0">
                <a:solidFill>
                  <a:schemeClr val="bg1">
                    <a:lumMod val="50000"/>
                  </a:schemeClr>
                </a:solidFill>
                <a:latin typeface="Helvetica"/>
                <a:ea typeface="ＭＳ Ｐゴシック" charset="-128"/>
                <a:cs typeface="Helvetica Neue"/>
              </a:defRPr>
            </a:lvl1pPr>
          </a:lstStyle>
          <a:p>
            <a:pPr lvl="0"/>
            <a:r>
              <a:rPr lang="en-US" dirty="0" smtClean="0"/>
              <a:t>FOR INTERNAL REVIEW</a:t>
            </a:r>
          </a:p>
        </p:txBody>
      </p:sp>
    </p:spTree>
    <p:extLst>
      <p:ext uri="{BB962C8B-B14F-4D97-AF65-F5344CB8AC3E}">
        <p14:creationId xmlns:p14="http://schemas.microsoft.com/office/powerpoint/2010/main" val="1963211259"/>
      </p:ext>
    </p:extLst>
  </p:cSld>
  <p:clrMapOvr>
    <a:masterClrMapping/>
  </p:clrMapOvr>
  <p:timing>
    <p:tnLst>
      <p:par>
        <p:cTn xmlns:p14="http://schemas.microsoft.com/office/powerpoint/2010/mai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uildings Template">
    <p:spTree>
      <p:nvGrpSpPr>
        <p:cNvPr id="1" name=""/>
        <p:cNvGrpSpPr/>
        <p:nvPr/>
      </p:nvGrpSpPr>
      <p:grpSpPr>
        <a:xfrm>
          <a:off x="0" y="0"/>
          <a:ext cx="0" cy="0"/>
          <a:chOff x="0" y="0"/>
          <a:chExt cx="0" cy="0"/>
        </a:xfrm>
      </p:grpSpPr>
      <p:sp>
        <p:nvSpPr>
          <p:cNvPr id="4" name="Rectangle 3"/>
          <p:cNvSpPr/>
          <p:nvPr userDrawn="1"/>
        </p:nvSpPr>
        <p:spPr>
          <a:xfrm>
            <a:off x="1" y="433986"/>
            <a:ext cx="12912725" cy="1157157"/>
          </a:xfrm>
          <a:prstGeom prst="rect">
            <a:avLst/>
          </a:prstGeom>
          <a:solidFill>
            <a:srgbClr val="4A739D"/>
          </a:solidFill>
          <a:ln>
            <a:noFill/>
          </a:ln>
        </p:spPr>
        <p:style>
          <a:lnRef idx="2">
            <a:schemeClr val="accent1">
              <a:shade val="50000"/>
            </a:schemeClr>
          </a:lnRef>
          <a:fillRef idx="1">
            <a:schemeClr val="accent1"/>
          </a:fillRef>
          <a:effectRef idx="0">
            <a:schemeClr val="accent1"/>
          </a:effectRef>
          <a:fontRef idx="minor">
            <a:schemeClr val="lt1"/>
          </a:fontRef>
        </p:style>
        <p:txBody>
          <a:bodyPr lIns="128016" tIns="64008" rIns="128016" bIns="64008" anchor="ctr"/>
          <a:lstStyle/>
          <a:p>
            <a:pPr algn="ctr" fontAlgn="auto">
              <a:spcBef>
                <a:spcPts val="0"/>
              </a:spcBef>
              <a:spcAft>
                <a:spcPts val="0"/>
              </a:spcAft>
              <a:defRPr/>
            </a:pPr>
            <a:endParaRPr lang="en-US">
              <a:solidFill>
                <a:prstClr val="white"/>
              </a:solidFill>
              <a:latin typeface="Verdana"/>
            </a:endParaRPr>
          </a:p>
        </p:txBody>
      </p:sp>
      <p:sp>
        <p:nvSpPr>
          <p:cNvPr id="3" name="Content Placeholder 2"/>
          <p:cNvSpPr>
            <a:spLocks noGrp="1"/>
          </p:cNvSpPr>
          <p:nvPr>
            <p:ph idx="1"/>
          </p:nvPr>
        </p:nvSpPr>
        <p:spPr/>
        <p:txBody>
          <a:bodyPr/>
          <a:lstStyle>
            <a:lvl1pPr>
              <a:defRPr>
                <a:latin typeface="Helvetica"/>
              </a:defRPr>
            </a:lvl1pPr>
            <a:lvl2pPr>
              <a:defRPr>
                <a:latin typeface="Helvetica"/>
              </a:defRPr>
            </a:lvl2pPr>
            <a:lvl3pPr>
              <a:defRPr>
                <a:latin typeface="Helvetica"/>
              </a:defRPr>
            </a:lvl3pPr>
            <a:lvl4pPr>
              <a:defRPr>
                <a:latin typeface="Helvetica"/>
              </a:defRPr>
            </a:lvl4pPr>
            <a:lvl5pPr>
              <a:defRPr>
                <a:latin typeface="Helvetica"/>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11" name="Picture 10" descr="Sunburst.png"/>
          <p:cNvPicPr>
            <a:picLocks noChangeAspect="1"/>
          </p:cNvPicPr>
          <p:nvPr userDrawn="1"/>
        </p:nvPicPr>
        <p:blipFill>
          <a:blip r:embed="rId2" cstate="email">
            <a:alphaModFix amt="82000"/>
            <a:extLst>
              <a:ext uri="{28A0092B-C50C-407E-A947-70E740481C1C}">
                <a14:useLocalDpi xmlns:a14="http://schemas.microsoft.com/office/drawing/2010/main"/>
              </a:ext>
            </a:extLst>
          </a:blip>
          <a:stretch>
            <a:fillRect/>
          </a:stretch>
        </p:blipFill>
        <p:spPr>
          <a:xfrm>
            <a:off x="-1971013" y="-183144"/>
            <a:ext cx="3183915" cy="2387459"/>
          </a:xfrm>
          <a:prstGeom prst="rect">
            <a:avLst/>
          </a:prstGeom>
        </p:spPr>
      </p:pic>
      <p:pic>
        <p:nvPicPr>
          <p:cNvPr id="2" name="Picture 1"/>
          <p:cNvPicPr>
            <a:picLocks noChangeAspect="1"/>
          </p:cNvPicPr>
          <p:nvPr userDrawn="1"/>
        </p:nvPicPr>
        <p:blipFill>
          <a:blip r:embed="rId3"/>
          <a:stretch>
            <a:fillRect/>
          </a:stretch>
        </p:blipFill>
        <p:spPr>
          <a:xfrm>
            <a:off x="-203200" y="133830"/>
            <a:ext cx="12801600" cy="300154"/>
          </a:xfrm>
          <a:prstGeom prst="rect">
            <a:avLst/>
          </a:prstGeom>
        </p:spPr>
      </p:pic>
      <p:sp>
        <p:nvSpPr>
          <p:cNvPr id="7" name="Title 1"/>
          <p:cNvSpPr>
            <a:spLocks noGrp="1"/>
          </p:cNvSpPr>
          <p:nvPr>
            <p:ph type="title" hasCustomPrompt="1"/>
          </p:nvPr>
        </p:nvSpPr>
        <p:spPr>
          <a:xfrm>
            <a:off x="522941" y="444732"/>
            <a:ext cx="11972178" cy="1146411"/>
          </a:xfrm>
        </p:spPr>
        <p:txBody>
          <a:bodyPr>
            <a:noAutofit/>
          </a:bodyPr>
          <a:lstStyle>
            <a:lvl1pPr algn="l">
              <a:lnSpc>
                <a:spcPct val="100000"/>
              </a:lnSpc>
              <a:defRPr sz="3600" b="0" i="0" kern="1300" cap="all" spc="0">
                <a:ln>
                  <a:noFill/>
                </a:ln>
                <a:solidFill>
                  <a:schemeClr val="bg1"/>
                </a:solidFill>
                <a:latin typeface="Helvetica Light"/>
              </a:defRPr>
            </a:lvl1pPr>
          </a:lstStyle>
          <a:p>
            <a:r>
              <a:rPr lang="en-US" dirty="0" smtClean="0"/>
              <a:t>click to edit master title style</a:t>
            </a:r>
            <a:endParaRPr lang="en-US" dirty="0"/>
          </a:p>
        </p:txBody>
      </p:sp>
      <p:sp>
        <p:nvSpPr>
          <p:cNvPr id="10" name="Slide Number Placeholder 5"/>
          <p:cNvSpPr>
            <a:spLocks noGrp="1"/>
          </p:cNvSpPr>
          <p:nvPr>
            <p:ph type="sldNum" sz="quarter" idx="12"/>
          </p:nvPr>
        </p:nvSpPr>
        <p:spPr>
          <a:xfrm>
            <a:off x="11928697" y="9131297"/>
            <a:ext cx="655319" cy="339408"/>
          </a:xfrm>
          <a:prstGeom prst="rect">
            <a:avLst/>
          </a:prstGeom>
        </p:spPr>
        <p:txBody>
          <a:bodyPr lIns="128016" tIns="64008" rIns="128016" bIns="64008"/>
          <a:lstStyle>
            <a:lvl1pPr algn="r">
              <a:defRPr sz="1300">
                <a:solidFill>
                  <a:schemeClr val="tx1">
                    <a:lumMod val="75000"/>
                    <a:lumOff val="25000"/>
                  </a:schemeClr>
                </a:solidFill>
                <a:latin typeface="Helvetica"/>
                <a:cs typeface="Helvetica"/>
              </a:defRPr>
            </a:lvl1pPr>
          </a:lstStyle>
          <a:p>
            <a:fld id="{9A790FB6-828C-42B7-8DB6-4BAD25C042CC}" type="slidenum">
              <a:rPr lang="en-US" smtClean="0">
                <a:solidFill>
                  <a:srgbClr val="262626">
                    <a:lumMod val="75000"/>
                    <a:lumOff val="25000"/>
                  </a:srgbClr>
                </a:solidFill>
              </a:rPr>
              <a:pPr/>
              <a:t>‹#›</a:t>
            </a:fld>
            <a:endParaRPr lang="en-US" dirty="0">
              <a:solidFill>
                <a:srgbClr val="262626">
                  <a:lumMod val="75000"/>
                  <a:lumOff val="25000"/>
                </a:srgbClr>
              </a:solidFill>
            </a:endParaRPr>
          </a:p>
        </p:txBody>
      </p:sp>
      <p:sp>
        <p:nvSpPr>
          <p:cNvPr id="14" name="Text Placeholder 15"/>
          <p:cNvSpPr>
            <a:spLocks noGrp="1"/>
          </p:cNvSpPr>
          <p:nvPr>
            <p:ph type="body" sz="quarter" idx="13" hasCustomPrompt="1"/>
          </p:nvPr>
        </p:nvSpPr>
        <p:spPr>
          <a:xfrm>
            <a:off x="640080" y="9131298"/>
            <a:ext cx="4773930" cy="229554"/>
          </a:xfrm>
        </p:spPr>
        <p:txBody>
          <a:bodyPr lIns="0" tIns="0" rIns="0"/>
          <a:lstStyle>
            <a:lvl1pPr marL="0" indent="0">
              <a:buNone/>
              <a:defRPr lang="en-US" sz="1300" kern="1200" dirty="0" smtClean="0">
                <a:solidFill>
                  <a:schemeClr val="bg1">
                    <a:lumMod val="50000"/>
                  </a:schemeClr>
                </a:solidFill>
                <a:latin typeface="Helvetica"/>
                <a:ea typeface="ＭＳ Ｐゴシック" charset="-128"/>
                <a:cs typeface="Helvetica Neue"/>
              </a:defRPr>
            </a:lvl1pPr>
          </a:lstStyle>
          <a:p>
            <a:pPr lvl="0"/>
            <a:r>
              <a:rPr lang="en-US" dirty="0" smtClean="0"/>
              <a:t>Footer/Source Text: Placeholder</a:t>
            </a:r>
          </a:p>
        </p:txBody>
      </p:sp>
    </p:spTree>
    <p:extLst>
      <p:ext uri="{BB962C8B-B14F-4D97-AF65-F5344CB8AC3E}">
        <p14:creationId xmlns:p14="http://schemas.microsoft.com/office/powerpoint/2010/main" val="4001897145"/>
      </p:ext>
    </p:extLst>
  </p:cSld>
  <p:clrMapOvr>
    <a:masterClrMapping/>
  </p:clrMapOvr>
  <p:timing>
    <p:tnLst>
      <p:par>
        <p:cTn xmlns:p14="http://schemas.microsoft.com/office/powerpoint/2010/main" id="1" dur="indefinite" restart="never" nodeType="tmRoot"/>
      </p:par>
    </p:tnLst>
  </p:timing>
</p:sldLayout>
</file>

<file path=ppt/slideMasters/_rels/slideMaster1.xml.rels><?xml version="1.0" encoding="UTF-8" standalone="yes"?>
<Relationships xmlns="http://schemas.openxmlformats.org/package/2006/relationships"><Relationship Id="rId11" Type="http://schemas.openxmlformats.org/officeDocument/2006/relationships/oleObject" Target="../embeddings/oleObject1.bin"/><Relationship Id="rId12" Type="http://schemas.openxmlformats.org/officeDocument/2006/relationships/image" Target="../media/image1.emf"/><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theme" Target="../theme/theme1.xml"/><Relationship Id="rId8" Type="http://schemas.openxmlformats.org/officeDocument/2006/relationships/vmlDrawing" Target="../drawings/vmlDrawing1.vml"/><Relationship Id="rId9" Type="http://schemas.openxmlformats.org/officeDocument/2006/relationships/tags" Target="../tags/tag2.xml"/><Relationship Id="rId10" Type="http://schemas.openxmlformats.org/officeDocument/2006/relationships/image" Target="../media/image2.jpeg"/></Relationships>
</file>

<file path=ppt/slideMasters/_rels/slideMaster2.xml.rels><?xml version="1.0" encoding="UTF-8" standalone="yes"?>
<Relationships xmlns="http://schemas.openxmlformats.org/package/2006/relationships"><Relationship Id="rId11" Type="http://schemas.openxmlformats.org/officeDocument/2006/relationships/image" Target="../media/image2.jpeg"/><Relationship Id="rId12" Type="http://schemas.openxmlformats.org/officeDocument/2006/relationships/oleObject" Target="../embeddings/oleObject2.bin"/><Relationship Id="rId13" Type="http://schemas.openxmlformats.org/officeDocument/2006/relationships/image" Target="../media/image1.emf"/><Relationship Id="rId1" Type="http://schemas.openxmlformats.org/officeDocument/2006/relationships/slideLayout" Target="../slideLayouts/slideLayout7.xml"/><Relationship Id="rId2" Type="http://schemas.openxmlformats.org/officeDocument/2006/relationships/slideLayout" Target="../slideLayouts/slideLayout8.xml"/><Relationship Id="rId3" Type="http://schemas.openxmlformats.org/officeDocument/2006/relationships/slideLayout" Target="../slideLayouts/slideLayout9.xml"/><Relationship Id="rId4" Type="http://schemas.openxmlformats.org/officeDocument/2006/relationships/slideLayout" Target="../slideLayouts/slideLayout10.xml"/><Relationship Id="rId5" Type="http://schemas.openxmlformats.org/officeDocument/2006/relationships/slideLayout" Target="../slideLayouts/slideLayout11.xml"/><Relationship Id="rId6" Type="http://schemas.openxmlformats.org/officeDocument/2006/relationships/slideLayout" Target="../slideLayouts/slideLayout12.xml"/><Relationship Id="rId7" Type="http://schemas.openxmlformats.org/officeDocument/2006/relationships/slideLayout" Target="../slideLayouts/slideLayout13.xml"/><Relationship Id="rId8" Type="http://schemas.openxmlformats.org/officeDocument/2006/relationships/theme" Target="../theme/theme2.xml"/><Relationship Id="rId9" Type="http://schemas.openxmlformats.org/officeDocument/2006/relationships/vmlDrawing" Target="../drawings/vmlDrawing2.vml"/><Relationship Id="rId10" Type="http://schemas.openxmlformats.org/officeDocument/2006/relationships/tags" Target="../tags/tag3.xml"/></Relationships>
</file>

<file path=ppt/slideMasters/_rels/slideMaster3.xml.rels><?xml version="1.0" encoding="UTF-8" standalone="yes"?>
<Relationships xmlns="http://schemas.openxmlformats.org/package/2006/relationships"><Relationship Id="rId11" Type="http://schemas.openxmlformats.org/officeDocument/2006/relationships/image" Target="../media/image2.jpeg"/><Relationship Id="rId12" Type="http://schemas.openxmlformats.org/officeDocument/2006/relationships/oleObject" Target="../embeddings/oleObject3.bin"/><Relationship Id="rId13" Type="http://schemas.openxmlformats.org/officeDocument/2006/relationships/image" Target="../media/image1.emf"/><Relationship Id="rId1" Type="http://schemas.openxmlformats.org/officeDocument/2006/relationships/slideLayout" Target="../slideLayouts/slideLayout14.xml"/><Relationship Id="rId2" Type="http://schemas.openxmlformats.org/officeDocument/2006/relationships/slideLayout" Target="../slideLayouts/slideLayout15.xml"/><Relationship Id="rId3" Type="http://schemas.openxmlformats.org/officeDocument/2006/relationships/slideLayout" Target="../slideLayouts/slideLayout16.xml"/><Relationship Id="rId4" Type="http://schemas.openxmlformats.org/officeDocument/2006/relationships/slideLayout" Target="../slideLayouts/slideLayout17.xml"/><Relationship Id="rId5" Type="http://schemas.openxmlformats.org/officeDocument/2006/relationships/slideLayout" Target="../slideLayouts/slideLayout18.xml"/><Relationship Id="rId6" Type="http://schemas.openxmlformats.org/officeDocument/2006/relationships/slideLayout" Target="../slideLayouts/slideLayout19.xml"/><Relationship Id="rId7" Type="http://schemas.openxmlformats.org/officeDocument/2006/relationships/slideLayout" Target="../slideLayouts/slideLayout20.xml"/><Relationship Id="rId8" Type="http://schemas.openxmlformats.org/officeDocument/2006/relationships/theme" Target="../theme/theme3.xml"/><Relationship Id="rId9" Type="http://schemas.openxmlformats.org/officeDocument/2006/relationships/vmlDrawing" Target="../drawings/vmlDrawing3.vml"/><Relationship Id="rId10" Type="http://schemas.openxmlformats.org/officeDocument/2006/relationships/tags" Target="../tags/tag4.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31.xml"/><Relationship Id="rId12" Type="http://schemas.openxmlformats.org/officeDocument/2006/relationships/slideLayout" Target="../slideLayouts/slideLayout32.xml"/><Relationship Id="rId13" Type="http://schemas.openxmlformats.org/officeDocument/2006/relationships/theme" Target="../theme/theme4.xml"/><Relationship Id="rId1" Type="http://schemas.openxmlformats.org/officeDocument/2006/relationships/slideLayout" Target="../slideLayouts/slideLayout21.xml"/><Relationship Id="rId2" Type="http://schemas.openxmlformats.org/officeDocument/2006/relationships/slideLayout" Target="../slideLayouts/slideLayout22.xml"/><Relationship Id="rId3" Type="http://schemas.openxmlformats.org/officeDocument/2006/relationships/slideLayout" Target="../slideLayouts/slideLayout23.xml"/><Relationship Id="rId4" Type="http://schemas.openxmlformats.org/officeDocument/2006/relationships/slideLayout" Target="../slideLayouts/slideLayout24.xml"/><Relationship Id="rId5" Type="http://schemas.openxmlformats.org/officeDocument/2006/relationships/slideLayout" Target="../slideLayouts/slideLayout25.xml"/><Relationship Id="rId6" Type="http://schemas.openxmlformats.org/officeDocument/2006/relationships/slideLayout" Target="../slideLayouts/slideLayout26.xml"/><Relationship Id="rId7" Type="http://schemas.openxmlformats.org/officeDocument/2006/relationships/slideLayout" Target="../slideLayouts/slideLayout27.xml"/><Relationship Id="rId8" Type="http://schemas.openxmlformats.org/officeDocument/2006/relationships/slideLayout" Target="../slideLayouts/slideLayout28.xml"/><Relationship Id="rId9" Type="http://schemas.openxmlformats.org/officeDocument/2006/relationships/slideLayout" Target="../slideLayouts/slideLayout29.xml"/><Relationship Id="rId10" Type="http://schemas.openxmlformats.org/officeDocument/2006/relationships/slideLayout" Target="../slideLayouts/slideLayout30.xml"/></Relationships>
</file>

<file path=ppt/slideMasters/_rels/slideMaster5.xml.rels><?xml version="1.0" encoding="UTF-8" standalone="yes"?>
<Relationships xmlns="http://schemas.openxmlformats.org/package/2006/relationships"><Relationship Id="rId11" Type="http://schemas.openxmlformats.org/officeDocument/2006/relationships/image" Target="../media/image2.jpeg"/><Relationship Id="rId12" Type="http://schemas.openxmlformats.org/officeDocument/2006/relationships/oleObject" Target="../embeddings/oleObject4.bin"/><Relationship Id="rId13" Type="http://schemas.openxmlformats.org/officeDocument/2006/relationships/image" Target="../media/image1.emf"/><Relationship Id="rId1" Type="http://schemas.openxmlformats.org/officeDocument/2006/relationships/slideLayout" Target="../slideLayouts/slideLayout33.xml"/><Relationship Id="rId2" Type="http://schemas.openxmlformats.org/officeDocument/2006/relationships/slideLayout" Target="../slideLayouts/slideLayout34.xml"/><Relationship Id="rId3" Type="http://schemas.openxmlformats.org/officeDocument/2006/relationships/slideLayout" Target="../slideLayouts/slideLayout35.xml"/><Relationship Id="rId4" Type="http://schemas.openxmlformats.org/officeDocument/2006/relationships/slideLayout" Target="../slideLayouts/slideLayout36.xml"/><Relationship Id="rId5" Type="http://schemas.openxmlformats.org/officeDocument/2006/relationships/slideLayout" Target="../slideLayouts/slideLayout37.xml"/><Relationship Id="rId6" Type="http://schemas.openxmlformats.org/officeDocument/2006/relationships/slideLayout" Target="../slideLayouts/slideLayout38.xml"/><Relationship Id="rId7" Type="http://schemas.openxmlformats.org/officeDocument/2006/relationships/slideLayout" Target="../slideLayouts/slideLayout39.xml"/><Relationship Id="rId8" Type="http://schemas.openxmlformats.org/officeDocument/2006/relationships/theme" Target="../theme/theme5.xml"/><Relationship Id="rId9" Type="http://schemas.openxmlformats.org/officeDocument/2006/relationships/vmlDrawing" Target="../drawings/vmlDrawing4.vml"/><Relationship Id="rId10" Type="http://schemas.openxmlformats.org/officeDocument/2006/relationships/tags" Target="../tags/tag5.xml"/></Relationships>
</file>

<file path=ppt/slideMasters/_rels/slideMaster6.xml.rels><?xml version="1.0" encoding="UTF-8" standalone="yes"?>
<Relationships xmlns="http://schemas.openxmlformats.org/package/2006/relationships"><Relationship Id="rId11" Type="http://schemas.openxmlformats.org/officeDocument/2006/relationships/image" Target="../media/image2.jpeg"/><Relationship Id="rId12" Type="http://schemas.openxmlformats.org/officeDocument/2006/relationships/oleObject" Target="../embeddings/oleObject5.bin"/><Relationship Id="rId13" Type="http://schemas.openxmlformats.org/officeDocument/2006/relationships/image" Target="../media/image1.emf"/><Relationship Id="rId1" Type="http://schemas.openxmlformats.org/officeDocument/2006/relationships/slideLayout" Target="../slideLayouts/slideLayout40.xml"/><Relationship Id="rId2" Type="http://schemas.openxmlformats.org/officeDocument/2006/relationships/slideLayout" Target="../slideLayouts/slideLayout41.xml"/><Relationship Id="rId3" Type="http://schemas.openxmlformats.org/officeDocument/2006/relationships/slideLayout" Target="../slideLayouts/slideLayout42.xml"/><Relationship Id="rId4" Type="http://schemas.openxmlformats.org/officeDocument/2006/relationships/slideLayout" Target="../slideLayouts/slideLayout43.xml"/><Relationship Id="rId5" Type="http://schemas.openxmlformats.org/officeDocument/2006/relationships/slideLayout" Target="../slideLayouts/slideLayout44.xml"/><Relationship Id="rId6" Type="http://schemas.openxmlformats.org/officeDocument/2006/relationships/slideLayout" Target="../slideLayouts/slideLayout45.xml"/><Relationship Id="rId7" Type="http://schemas.openxmlformats.org/officeDocument/2006/relationships/slideLayout" Target="../slideLayouts/slideLayout46.xml"/><Relationship Id="rId8" Type="http://schemas.openxmlformats.org/officeDocument/2006/relationships/theme" Target="../theme/theme6.xml"/><Relationship Id="rId9" Type="http://schemas.openxmlformats.org/officeDocument/2006/relationships/vmlDrawing" Target="../drawings/vmlDrawing5.vml"/><Relationship Id="rId10" Type="http://schemas.openxmlformats.org/officeDocument/2006/relationships/tags" Target="../tags/tag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0"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9"/>
            </p:custDataLst>
            <p:extLst>
              <p:ext uri="{D42A27DB-BD31-4B8C-83A1-F6EECF244321}">
                <p14:modId xmlns:p14="http://schemas.microsoft.com/office/powerpoint/2010/main" val="2942236072"/>
              </p:ext>
            </p:extLst>
          </p:nvPr>
        </p:nvGraphicFramePr>
        <p:xfrm>
          <a:off x="2224" y="2224"/>
          <a:ext cx="2222" cy="2222"/>
        </p:xfrm>
        <a:graphic>
          <a:graphicData uri="http://schemas.openxmlformats.org/presentationml/2006/ole">
            <mc:AlternateContent xmlns:mc="http://schemas.openxmlformats.org/markup-compatibility/2006">
              <mc:Choice xmlns:v="urn:schemas-microsoft-com:vml" Requires="v">
                <p:oleObj spid="_x0000_s4397" name="think-cell Slide" r:id="rId11" imgW="360" imgH="360" progId="TCLayout.ActiveDocument.1">
                  <p:embed/>
                </p:oleObj>
              </mc:Choice>
              <mc:Fallback>
                <p:oleObj name="think-cell Slide" r:id="rId11" imgW="360" imgH="360" progId="TCLayout.ActiveDocument.1">
                  <p:embed/>
                  <p:pic>
                    <p:nvPicPr>
                      <p:cNvPr id="0" name=""/>
                      <p:cNvPicPr/>
                      <p:nvPr/>
                    </p:nvPicPr>
                    <p:blipFill>
                      <a:blip r:embed="rId12"/>
                      <a:stretch>
                        <a:fillRect/>
                      </a:stretch>
                    </p:blipFill>
                    <p:spPr>
                      <a:xfrm>
                        <a:off x="2224" y="2224"/>
                        <a:ext cx="2222" cy="2222"/>
                      </a:xfrm>
                      <a:prstGeom prst="rect">
                        <a:avLst/>
                      </a:prstGeom>
                    </p:spPr>
                  </p:pic>
                </p:oleObj>
              </mc:Fallback>
            </mc:AlternateContent>
          </a:graphicData>
        </a:graphic>
      </p:graphicFrame>
      <p:sp>
        <p:nvSpPr>
          <p:cNvPr id="2" name="Title Placeholder 1"/>
          <p:cNvSpPr>
            <a:spLocks noGrp="1"/>
          </p:cNvSpPr>
          <p:nvPr>
            <p:ph type="title"/>
          </p:nvPr>
        </p:nvSpPr>
        <p:spPr>
          <a:xfrm>
            <a:off x="380048" y="384493"/>
            <a:ext cx="11521440" cy="1600200"/>
          </a:xfrm>
          <a:prstGeom prst="rect">
            <a:avLst/>
          </a:prstGeom>
        </p:spPr>
        <p:txBody>
          <a:bodyPr vert="horz" lIns="128016" tIns="64008" rIns="128016" bIns="64008" rtlCol="0" anchor="ctr">
            <a:normAutofit/>
          </a:bodyPr>
          <a:lstStyle/>
          <a:p>
            <a:r>
              <a:rPr lang="en-US" dirty="0" smtClean="0"/>
              <a:t>CLICK TO EDIT MASTER TITLE STYLE</a:t>
            </a:r>
            <a:endParaRPr lang="en-US" dirty="0"/>
          </a:p>
        </p:txBody>
      </p:sp>
      <p:sp>
        <p:nvSpPr>
          <p:cNvPr id="1027" name="Text Placeholder 2"/>
          <p:cNvSpPr>
            <a:spLocks noGrp="1"/>
          </p:cNvSpPr>
          <p:nvPr>
            <p:ph type="body" idx="1"/>
          </p:nvPr>
        </p:nvSpPr>
        <p:spPr bwMode="auto">
          <a:xfrm>
            <a:off x="640080" y="2240281"/>
            <a:ext cx="11521440" cy="63363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8016" tIns="64008" rIns="128016" bIns="64008"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4" name="Footer Placeholder 3"/>
          <p:cNvSpPr>
            <a:spLocks noGrp="1"/>
          </p:cNvSpPr>
          <p:nvPr>
            <p:ph type="ftr" sz="quarter" idx="3"/>
          </p:nvPr>
        </p:nvSpPr>
        <p:spPr>
          <a:xfrm>
            <a:off x="4373880" y="8898891"/>
            <a:ext cx="4053840" cy="511175"/>
          </a:xfrm>
          <a:prstGeom prst="rect">
            <a:avLst/>
          </a:prstGeom>
        </p:spPr>
        <p:txBody>
          <a:bodyPr vert="horz" lIns="128016" tIns="64008" rIns="128016" bIns="64008" rtlCol="0" anchor="ctr"/>
          <a:lstStyle>
            <a:lvl1pPr algn="ctr">
              <a:defRPr sz="1700">
                <a:solidFill>
                  <a:schemeClr val="tx1">
                    <a:tint val="75000"/>
                  </a:schemeClr>
                </a:solidFill>
              </a:defRPr>
            </a:lvl1pPr>
          </a:lstStyle>
          <a:p>
            <a:r>
              <a:rPr lang="en-US" dirty="0" smtClean="0"/>
              <a:t>&lt;#&gt;</a:t>
            </a:r>
            <a:endParaRPr lang="en-US" dirty="0"/>
          </a:p>
        </p:txBody>
      </p:sp>
    </p:spTree>
  </p:cSld>
  <p:clrMap bg1="lt1" tx1="dk1" bg2="lt2" tx2="dk2" accent1="accent1" accent2="accent2" accent3="accent3" accent4="accent4" accent5="accent5" accent6="accent6" hlink="hlink" folHlink="folHlink"/>
  <p:sldLayoutIdLst>
    <p:sldLayoutId id="2147483857" r:id="rId1"/>
    <p:sldLayoutId id="2147483856" r:id="rId2"/>
    <p:sldLayoutId id="2147483867" r:id="rId3"/>
    <p:sldLayoutId id="2147483868" r:id="rId4"/>
    <p:sldLayoutId id="2147483869" r:id="rId5"/>
    <p:sldLayoutId id="2147483870" r:id="rId6"/>
  </p:sldLayoutIdLst>
  <p:timing>
    <p:tnLst>
      <p:par>
        <p:cTn xmlns:p14="http://schemas.microsoft.com/office/powerpoint/2010/main" id="1" dur="indefinite" restart="never" nodeType="tmRoot"/>
      </p:par>
    </p:tnLst>
  </p:timing>
  <p:hf hdr="0" dt="0"/>
  <p:txStyles>
    <p:titleStyle>
      <a:lvl1pPr algn="ctr" defTabSz="640080" rtl="0" eaLnBrk="0" fontAlgn="base" hangingPunct="0">
        <a:spcBef>
          <a:spcPct val="0"/>
        </a:spcBef>
        <a:spcAft>
          <a:spcPct val="0"/>
        </a:spcAft>
        <a:defRPr sz="2700" b="0" i="0" kern="1200" cap="small">
          <a:solidFill>
            <a:schemeClr val="tx1"/>
          </a:solidFill>
          <a:latin typeface="Helvetica Neue Light"/>
          <a:ea typeface="ＭＳ Ｐゴシック" charset="-128"/>
          <a:cs typeface="Helvetica Neue Light"/>
        </a:defRPr>
      </a:lvl1pPr>
      <a:lvl2pPr algn="ctr" defTabSz="640080" rtl="0" eaLnBrk="0" fontAlgn="base" hangingPunct="0">
        <a:spcBef>
          <a:spcPct val="0"/>
        </a:spcBef>
        <a:spcAft>
          <a:spcPct val="0"/>
        </a:spcAft>
        <a:defRPr sz="2700" b="1">
          <a:solidFill>
            <a:schemeClr val="tx1"/>
          </a:solidFill>
          <a:latin typeface="Optima" charset="0"/>
          <a:ea typeface="ＭＳ Ｐゴシック" charset="-128"/>
        </a:defRPr>
      </a:lvl2pPr>
      <a:lvl3pPr algn="ctr" defTabSz="640080" rtl="0" eaLnBrk="0" fontAlgn="base" hangingPunct="0">
        <a:spcBef>
          <a:spcPct val="0"/>
        </a:spcBef>
        <a:spcAft>
          <a:spcPct val="0"/>
        </a:spcAft>
        <a:defRPr sz="2700" b="1">
          <a:solidFill>
            <a:schemeClr val="tx1"/>
          </a:solidFill>
          <a:latin typeface="Optima" charset="0"/>
          <a:ea typeface="ＭＳ Ｐゴシック" charset="-128"/>
        </a:defRPr>
      </a:lvl3pPr>
      <a:lvl4pPr algn="ctr" defTabSz="640080" rtl="0" eaLnBrk="0" fontAlgn="base" hangingPunct="0">
        <a:spcBef>
          <a:spcPct val="0"/>
        </a:spcBef>
        <a:spcAft>
          <a:spcPct val="0"/>
        </a:spcAft>
        <a:defRPr sz="2700" b="1">
          <a:solidFill>
            <a:schemeClr val="tx1"/>
          </a:solidFill>
          <a:latin typeface="Optima" charset="0"/>
          <a:ea typeface="ＭＳ Ｐゴシック" charset="-128"/>
        </a:defRPr>
      </a:lvl4pPr>
      <a:lvl5pPr algn="ctr" defTabSz="640080" rtl="0" eaLnBrk="0" fontAlgn="base" hangingPunct="0">
        <a:spcBef>
          <a:spcPct val="0"/>
        </a:spcBef>
        <a:spcAft>
          <a:spcPct val="0"/>
        </a:spcAft>
        <a:defRPr sz="2700" b="1">
          <a:solidFill>
            <a:schemeClr val="tx1"/>
          </a:solidFill>
          <a:latin typeface="Optima" charset="0"/>
          <a:ea typeface="ＭＳ Ｐゴシック" charset="-128"/>
        </a:defRPr>
      </a:lvl5pPr>
      <a:lvl6pPr marL="640080" algn="ctr" defTabSz="640080" rtl="0" fontAlgn="base">
        <a:spcBef>
          <a:spcPct val="0"/>
        </a:spcBef>
        <a:spcAft>
          <a:spcPct val="0"/>
        </a:spcAft>
        <a:defRPr sz="6200" b="1">
          <a:solidFill>
            <a:schemeClr val="tx1"/>
          </a:solidFill>
          <a:latin typeface="Optima" charset="0"/>
          <a:ea typeface="ＭＳ Ｐゴシック" charset="-128"/>
        </a:defRPr>
      </a:lvl6pPr>
      <a:lvl7pPr marL="1280160" algn="ctr" defTabSz="640080" rtl="0" fontAlgn="base">
        <a:spcBef>
          <a:spcPct val="0"/>
        </a:spcBef>
        <a:spcAft>
          <a:spcPct val="0"/>
        </a:spcAft>
        <a:defRPr sz="6200" b="1">
          <a:solidFill>
            <a:schemeClr val="tx1"/>
          </a:solidFill>
          <a:latin typeface="Optima" charset="0"/>
          <a:ea typeface="ＭＳ Ｐゴシック" charset="-128"/>
        </a:defRPr>
      </a:lvl7pPr>
      <a:lvl8pPr marL="1920240" algn="ctr" defTabSz="640080" rtl="0" fontAlgn="base">
        <a:spcBef>
          <a:spcPct val="0"/>
        </a:spcBef>
        <a:spcAft>
          <a:spcPct val="0"/>
        </a:spcAft>
        <a:defRPr sz="6200" b="1">
          <a:solidFill>
            <a:schemeClr val="tx1"/>
          </a:solidFill>
          <a:latin typeface="Optima" charset="0"/>
          <a:ea typeface="ＭＳ Ｐゴシック" charset="-128"/>
        </a:defRPr>
      </a:lvl8pPr>
      <a:lvl9pPr marL="2560320" algn="ctr" defTabSz="640080" rtl="0" fontAlgn="base">
        <a:spcBef>
          <a:spcPct val="0"/>
        </a:spcBef>
        <a:spcAft>
          <a:spcPct val="0"/>
        </a:spcAft>
        <a:defRPr sz="6200" b="1">
          <a:solidFill>
            <a:schemeClr val="tx1"/>
          </a:solidFill>
          <a:latin typeface="Optima" charset="0"/>
          <a:ea typeface="ＭＳ Ｐゴシック" charset="-128"/>
        </a:defRPr>
      </a:lvl9pPr>
    </p:titleStyle>
    <p:bodyStyle>
      <a:lvl1pPr marL="480060" indent="-480060" algn="l" defTabSz="640080" rtl="0" eaLnBrk="0" fontAlgn="base" hangingPunct="0">
        <a:spcBef>
          <a:spcPct val="20000"/>
        </a:spcBef>
        <a:spcAft>
          <a:spcPct val="0"/>
        </a:spcAft>
        <a:buFont typeface="Arial" pitchFamily="34" charset="0"/>
        <a:buChar char="•"/>
        <a:defRPr sz="2200" kern="1200">
          <a:solidFill>
            <a:schemeClr val="tx1">
              <a:lumMod val="75000"/>
              <a:lumOff val="25000"/>
            </a:schemeClr>
          </a:solidFill>
          <a:latin typeface="Helvetica Neue"/>
          <a:ea typeface="ＭＳ Ｐゴシック" charset="-128"/>
          <a:cs typeface="Helvetica Neue"/>
        </a:defRPr>
      </a:lvl1pPr>
      <a:lvl2pPr marL="1040130" indent="-400050" algn="l" defTabSz="640080" rtl="0" eaLnBrk="0" fontAlgn="base" hangingPunct="0">
        <a:spcBef>
          <a:spcPct val="20000"/>
        </a:spcBef>
        <a:spcAft>
          <a:spcPct val="0"/>
        </a:spcAft>
        <a:buFont typeface="Arial" pitchFamily="34" charset="0"/>
        <a:buChar char="–"/>
        <a:defRPr sz="2000" kern="1200">
          <a:solidFill>
            <a:schemeClr val="tx1">
              <a:lumMod val="75000"/>
              <a:lumOff val="25000"/>
            </a:schemeClr>
          </a:solidFill>
          <a:latin typeface="Helvetica Neue"/>
          <a:ea typeface="ＭＳ Ｐゴシック" charset="-128"/>
          <a:cs typeface="Helvetica Neue"/>
        </a:defRPr>
      </a:lvl2pPr>
      <a:lvl3pPr marL="1600200" indent="-320040" algn="l" defTabSz="640080" rtl="0" eaLnBrk="0" fontAlgn="base" hangingPunct="0">
        <a:spcBef>
          <a:spcPct val="20000"/>
        </a:spcBef>
        <a:spcAft>
          <a:spcPct val="0"/>
        </a:spcAft>
        <a:buFont typeface="Arial" pitchFamily="34" charset="0"/>
        <a:buChar char="•"/>
        <a:defRPr sz="1700" kern="1200">
          <a:solidFill>
            <a:schemeClr val="tx1">
              <a:lumMod val="75000"/>
              <a:lumOff val="25000"/>
            </a:schemeClr>
          </a:solidFill>
          <a:latin typeface="Helvetica Neue"/>
          <a:ea typeface="ＭＳ Ｐゴシック" charset="-128"/>
          <a:cs typeface="Helvetica Neue"/>
        </a:defRPr>
      </a:lvl3pPr>
      <a:lvl4pPr marL="2240280" indent="-320040" algn="l" defTabSz="640080" rtl="0" eaLnBrk="0" fontAlgn="base" hangingPunct="0">
        <a:spcBef>
          <a:spcPct val="20000"/>
        </a:spcBef>
        <a:spcAft>
          <a:spcPct val="0"/>
        </a:spcAft>
        <a:buFont typeface="Arial" pitchFamily="34" charset="0"/>
        <a:buChar char="–"/>
        <a:defRPr sz="1500" kern="1200">
          <a:solidFill>
            <a:schemeClr val="tx1">
              <a:lumMod val="75000"/>
              <a:lumOff val="25000"/>
            </a:schemeClr>
          </a:solidFill>
          <a:latin typeface="Helvetica Neue"/>
          <a:ea typeface="ＭＳ Ｐゴシック" charset="-128"/>
          <a:cs typeface="Helvetica Neue"/>
        </a:defRPr>
      </a:lvl4pPr>
      <a:lvl5pPr marL="2880360" indent="-320040" algn="l" defTabSz="640080" rtl="0" eaLnBrk="0" fontAlgn="base" hangingPunct="0">
        <a:spcBef>
          <a:spcPct val="20000"/>
        </a:spcBef>
        <a:spcAft>
          <a:spcPct val="0"/>
        </a:spcAft>
        <a:buFont typeface="Arial" pitchFamily="34" charset="0"/>
        <a:buChar char="»"/>
        <a:defRPr sz="1500" kern="1200">
          <a:solidFill>
            <a:schemeClr val="tx1">
              <a:lumMod val="75000"/>
              <a:lumOff val="25000"/>
            </a:schemeClr>
          </a:solidFill>
          <a:latin typeface="Helvetica Neue"/>
          <a:ea typeface="ＭＳ Ｐゴシック" charset="-128"/>
          <a:cs typeface="Helvetica Neue"/>
        </a:defRPr>
      </a:lvl5pPr>
      <a:lvl6pPr marL="3520440" indent="-320040" algn="l" defTabSz="640080" rtl="0" eaLnBrk="1" latinLnBrk="0" hangingPunct="1">
        <a:spcBef>
          <a:spcPct val="20000"/>
        </a:spcBef>
        <a:buFont typeface="Arial"/>
        <a:buChar char="•"/>
        <a:defRPr sz="2800" kern="1200">
          <a:solidFill>
            <a:schemeClr val="tx1"/>
          </a:solidFill>
          <a:latin typeface="+mn-lt"/>
          <a:ea typeface="+mn-ea"/>
          <a:cs typeface="+mn-cs"/>
        </a:defRPr>
      </a:lvl6pPr>
      <a:lvl7pPr marL="4160520" indent="-320040" algn="l" defTabSz="640080" rtl="0" eaLnBrk="1" latinLnBrk="0" hangingPunct="1">
        <a:spcBef>
          <a:spcPct val="20000"/>
        </a:spcBef>
        <a:buFont typeface="Arial"/>
        <a:buChar char="•"/>
        <a:defRPr sz="2800" kern="1200">
          <a:solidFill>
            <a:schemeClr val="tx1"/>
          </a:solidFill>
          <a:latin typeface="+mn-lt"/>
          <a:ea typeface="+mn-ea"/>
          <a:cs typeface="+mn-cs"/>
        </a:defRPr>
      </a:lvl7pPr>
      <a:lvl8pPr marL="4800600" indent="-320040" algn="l" defTabSz="640080" rtl="0" eaLnBrk="1" latinLnBrk="0" hangingPunct="1">
        <a:spcBef>
          <a:spcPct val="20000"/>
        </a:spcBef>
        <a:buFont typeface="Arial"/>
        <a:buChar char="•"/>
        <a:defRPr sz="2800" kern="1200">
          <a:solidFill>
            <a:schemeClr val="tx1"/>
          </a:solidFill>
          <a:latin typeface="+mn-lt"/>
          <a:ea typeface="+mn-ea"/>
          <a:cs typeface="+mn-cs"/>
        </a:defRPr>
      </a:lvl8pPr>
      <a:lvl9pPr marL="5440680" indent="-320040" algn="l" defTabSz="640080" rtl="0" eaLnBrk="1" latinLnBrk="0" hangingPunct="1">
        <a:spcBef>
          <a:spcPct val="20000"/>
        </a:spcBef>
        <a:buFont typeface="Arial"/>
        <a:buChar char="•"/>
        <a:defRPr sz="2800" kern="1200">
          <a:solidFill>
            <a:schemeClr val="tx1"/>
          </a:solidFill>
          <a:latin typeface="+mn-lt"/>
          <a:ea typeface="+mn-ea"/>
          <a:cs typeface="+mn-cs"/>
        </a:defRPr>
      </a:lvl9pPr>
    </p:bodyStyle>
    <p:otherStyle>
      <a:defPPr>
        <a:defRPr lang="en-US"/>
      </a:defPPr>
      <a:lvl1pPr marL="0" algn="l" defTabSz="640080" rtl="0" eaLnBrk="1" latinLnBrk="0" hangingPunct="1">
        <a:defRPr sz="2500" kern="1200">
          <a:solidFill>
            <a:schemeClr val="tx1"/>
          </a:solidFill>
          <a:latin typeface="+mn-lt"/>
          <a:ea typeface="+mn-ea"/>
          <a:cs typeface="+mn-cs"/>
        </a:defRPr>
      </a:lvl1pPr>
      <a:lvl2pPr marL="640080" algn="l" defTabSz="640080" rtl="0" eaLnBrk="1" latinLnBrk="0" hangingPunct="1">
        <a:defRPr sz="2500" kern="1200">
          <a:solidFill>
            <a:schemeClr val="tx1"/>
          </a:solidFill>
          <a:latin typeface="+mn-lt"/>
          <a:ea typeface="+mn-ea"/>
          <a:cs typeface="+mn-cs"/>
        </a:defRPr>
      </a:lvl2pPr>
      <a:lvl3pPr marL="1280160" algn="l" defTabSz="640080" rtl="0" eaLnBrk="1" latinLnBrk="0" hangingPunct="1">
        <a:defRPr sz="2500" kern="1200">
          <a:solidFill>
            <a:schemeClr val="tx1"/>
          </a:solidFill>
          <a:latin typeface="+mn-lt"/>
          <a:ea typeface="+mn-ea"/>
          <a:cs typeface="+mn-cs"/>
        </a:defRPr>
      </a:lvl3pPr>
      <a:lvl4pPr marL="1920240" algn="l" defTabSz="640080" rtl="0" eaLnBrk="1" latinLnBrk="0" hangingPunct="1">
        <a:defRPr sz="2500" kern="1200">
          <a:solidFill>
            <a:schemeClr val="tx1"/>
          </a:solidFill>
          <a:latin typeface="+mn-lt"/>
          <a:ea typeface="+mn-ea"/>
          <a:cs typeface="+mn-cs"/>
        </a:defRPr>
      </a:lvl4pPr>
      <a:lvl5pPr marL="2560320" algn="l" defTabSz="640080" rtl="0" eaLnBrk="1" latinLnBrk="0" hangingPunct="1">
        <a:defRPr sz="2500" kern="1200">
          <a:solidFill>
            <a:schemeClr val="tx1"/>
          </a:solidFill>
          <a:latin typeface="+mn-lt"/>
          <a:ea typeface="+mn-ea"/>
          <a:cs typeface="+mn-cs"/>
        </a:defRPr>
      </a:lvl5pPr>
      <a:lvl6pPr marL="3200400" algn="l" defTabSz="640080" rtl="0" eaLnBrk="1" latinLnBrk="0" hangingPunct="1">
        <a:defRPr sz="2500" kern="1200">
          <a:solidFill>
            <a:schemeClr val="tx1"/>
          </a:solidFill>
          <a:latin typeface="+mn-lt"/>
          <a:ea typeface="+mn-ea"/>
          <a:cs typeface="+mn-cs"/>
        </a:defRPr>
      </a:lvl6pPr>
      <a:lvl7pPr marL="3840480" algn="l" defTabSz="640080" rtl="0" eaLnBrk="1" latinLnBrk="0" hangingPunct="1">
        <a:defRPr sz="2500" kern="1200">
          <a:solidFill>
            <a:schemeClr val="tx1"/>
          </a:solidFill>
          <a:latin typeface="+mn-lt"/>
          <a:ea typeface="+mn-ea"/>
          <a:cs typeface="+mn-cs"/>
        </a:defRPr>
      </a:lvl7pPr>
      <a:lvl8pPr marL="4480560" algn="l" defTabSz="640080" rtl="0" eaLnBrk="1" latinLnBrk="0" hangingPunct="1">
        <a:defRPr sz="2500" kern="1200">
          <a:solidFill>
            <a:schemeClr val="tx1"/>
          </a:solidFill>
          <a:latin typeface="+mn-lt"/>
          <a:ea typeface="+mn-ea"/>
          <a:cs typeface="+mn-cs"/>
        </a:defRPr>
      </a:lvl8pPr>
      <a:lvl9pPr marL="5120640" algn="l" defTabSz="640080" rtl="0" eaLnBrk="1" latinLnBrk="0" hangingPunct="1">
        <a:defRPr sz="25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1"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0"/>
            </p:custDataLst>
            <p:extLst>
              <p:ext uri="{D42A27DB-BD31-4B8C-83A1-F6EECF244321}">
                <p14:modId xmlns:p14="http://schemas.microsoft.com/office/powerpoint/2010/main" val="3576878847"/>
              </p:ext>
            </p:extLst>
          </p:nvPr>
        </p:nvGraphicFramePr>
        <p:xfrm>
          <a:off x="2224" y="2224"/>
          <a:ext cx="2222" cy="2222"/>
        </p:xfrm>
        <a:graphic>
          <a:graphicData uri="http://schemas.openxmlformats.org/presentationml/2006/ole">
            <mc:AlternateContent xmlns:mc="http://schemas.openxmlformats.org/markup-compatibility/2006">
              <mc:Choice xmlns:v="urn:schemas-microsoft-com:vml" Requires="v">
                <p:oleObj spid="_x0000_s2636" name="think-cell Slide" r:id="rId12" imgW="360" imgH="360" progId="TCLayout.ActiveDocument.1">
                  <p:embed/>
                </p:oleObj>
              </mc:Choice>
              <mc:Fallback>
                <p:oleObj name="think-cell Slide" r:id="rId12" imgW="360" imgH="360" progId="TCLayout.ActiveDocument.1">
                  <p:embed/>
                  <p:pic>
                    <p:nvPicPr>
                      <p:cNvPr id="0" name=""/>
                      <p:cNvPicPr/>
                      <p:nvPr/>
                    </p:nvPicPr>
                    <p:blipFill>
                      <a:blip r:embed="rId13"/>
                      <a:stretch>
                        <a:fillRect/>
                      </a:stretch>
                    </p:blipFill>
                    <p:spPr>
                      <a:xfrm>
                        <a:off x="2224" y="2224"/>
                        <a:ext cx="2222" cy="2222"/>
                      </a:xfrm>
                      <a:prstGeom prst="rect">
                        <a:avLst/>
                      </a:prstGeom>
                    </p:spPr>
                  </p:pic>
                </p:oleObj>
              </mc:Fallback>
            </mc:AlternateContent>
          </a:graphicData>
        </a:graphic>
      </p:graphicFrame>
      <p:sp>
        <p:nvSpPr>
          <p:cNvPr id="2" name="Title Placeholder 1"/>
          <p:cNvSpPr>
            <a:spLocks noGrp="1"/>
          </p:cNvSpPr>
          <p:nvPr>
            <p:ph type="title"/>
          </p:nvPr>
        </p:nvSpPr>
        <p:spPr>
          <a:xfrm>
            <a:off x="380048" y="384493"/>
            <a:ext cx="11521440" cy="1600200"/>
          </a:xfrm>
          <a:prstGeom prst="rect">
            <a:avLst/>
          </a:prstGeom>
        </p:spPr>
        <p:txBody>
          <a:bodyPr vert="horz" lIns="128016" tIns="64008" rIns="128016" bIns="64008" rtlCol="0" anchor="ctr">
            <a:normAutofit/>
          </a:bodyPr>
          <a:lstStyle/>
          <a:p>
            <a:r>
              <a:rPr lang="en-US" dirty="0" smtClean="0"/>
              <a:t>CLICK TO EDIT MASTER TITLE STYLE</a:t>
            </a:r>
            <a:endParaRPr lang="en-US" dirty="0"/>
          </a:p>
        </p:txBody>
      </p:sp>
      <p:sp>
        <p:nvSpPr>
          <p:cNvPr id="1027" name="Text Placeholder 2"/>
          <p:cNvSpPr>
            <a:spLocks noGrp="1"/>
          </p:cNvSpPr>
          <p:nvPr>
            <p:ph type="body" idx="1"/>
          </p:nvPr>
        </p:nvSpPr>
        <p:spPr bwMode="auto">
          <a:xfrm>
            <a:off x="640080" y="2240281"/>
            <a:ext cx="11521440" cy="63363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8016" tIns="64008" rIns="128016" bIns="64008"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4" name="Footer Placeholder 3"/>
          <p:cNvSpPr>
            <a:spLocks noGrp="1"/>
          </p:cNvSpPr>
          <p:nvPr>
            <p:ph type="ftr" sz="quarter" idx="3"/>
          </p:nvPr>
        </p:nvSpPr>
        <p:spPr>
          <a:xfrm>
            <a:off x="4373880" y="8898891"/>
            <a:ext cx="4053840" cy="511175"/>
          </a:xfrm>
          <a:prstGeom prst="rect">
            <a:avLst/>
          </a:prstGeom>
        </p:spPr>
        <p:txBody>
          <a:bodyPr vert="horz" lIns="128016" tIns="64008" rIns="128016" bIns="64008" rtlCol="0" anchor="ctr"/>
          <a:lstStyle>
            <a:lvl1pPr algn="ctr">
              <a:defRPr sz="1700">
                <a:solidFill>
                  <a:schemeClr val="tx1">
                    <a:tint val="75000"/>
                  </a:schemeClr>
                </a:solidFill>
              </a:defRPr>
            </a:lvl1pPr>
          </a:lstStyle>
          <a:p>
            <a:r>
              <a:rPr lang="en-US" dirty="0" smtClean="0">
                <a:solidFill>
                  <a:srgbClr val="262626">
                    <a:tint val="75000"/>
                  </a:srgbClr>
                </a:solidFill>
              </a:rPr>
              <a:t>&lt;#&gt;</a:t>
            </a:r>
            <a:endParaRPr lang="en-US" dirty="0">
              <a:solidFill>
                <a:srgbClr val="262626">
                  <a:tint val="75000"/>
                </a:srgbClr>
              </a:solidFill>
            </a:endParaRPr>
          </a:p>
        </p:txBody>
      </p:sp>
    </p:spTree>
    <p:extLst>
      <p:ext uri="{BB962C8B-B14F-4D97-AF65-F5344CB8AC3E}">
        <p14:creationId xmlns:p14="http://schemas.microsoft.com/office/powerpoint/2010/main" val="2456261524"/>
      </p:ext>
    </p:extLst>
  </p:cSld>
  <p:clrMap bg1="lt1" tx1="dk1" bg2="lt2" tx2="dk2" accent1="accent1" accent2="accent2" accent3="accent3" accent4="accent4" accent5="accent5" accent6="accent6" hlink="hlink" folHlink="folHlink"/>
  <p:sldLayoutIdLst>
    <p:sldLayoutId id="2147483873" r:id="rId1"/>
    <p:sldLayoutId id="2147483874" r:id="rId2"/>
    <p:sldLayoutId id="2147483875" r:id="rId3"/>
    <p:sldLayoutId id="2147483876" r:id="rId4"/>
    <p:sldLayoutId id="2147483877" r:id="rId5"/>
    <p:sldLayoutId id="2147483878" r:id="rId6"/>
    <p:sldLayoutId id="2147483879" r:id="rId7"/>
  </p:sldLayoutIdLst>
  <p:timing>
    <p:tnLst>
      <p:par>
        <p:cTn xmlns:p14="http://schemas.microsoft.com/office/powerpoint/2010/main" id="1" dur="indefinite" restart="never" nodeType="tmRoot"/>
      </p:par>
    </p:tnLst>
  </p:timing>
  <p:hf hdr="0" dt="0"/>
  <p:txStyles>
    <p:titleStyle>
      <a:lvl1pPr algn="ctr" defTabSz="640080" rtl="0" eaLnBrk="0" fontAlgn="base" hangingPunct="0">
        <a:spcBef>
          <a:spcPct val="0"/>
        </a:spcBef>
        <a:spcAft>
          <a:spcPct val="0"/>
        </a:spcAft>
        <a:defRPr sz="2700" b="0" i="0" kern="1200" cap="small">
          <a:solidFill>
            <a:schemeClr val="tx1"/>
          </a:solidFill>
          <a:latin typeface="Helvetica Neue Light"/>
          <a:ea typeface="ＭＳ Ｐゴシック" charset="-128"/>
          <a:cs typeface="Helvetica Neue Light"/>
        </a:defRPr>
      </a:lvl1pPr>
      <a:lvl2pPr algn="ctr" defTabSz="640080" rtl="0" eaLnBrk="0" fontAlgn="base" hangingPunct="0">
        <a:spcBef>
          <a:spcPct val="0"/>
        </a:spcBef>
        <a:spcAft>
          <a:spcPct val="0"/>
        </a:spcAft>
        <a:defRPr sz="2700" b="1">
          <a:solidFill>
            <a:schemeClr val="tx1"/>
          </a:solidFill>
          <a:latin typeface="Optima" charset="0"/>
          <a:ea typeface="ＭＳ Ｐゴシック" charset="-128"/>
        </a:defRPr>
      </a:lvl2pPr>
      <a:lvl3pPr algn="ctr" defTabSz="640080" rtl="0" eaLnBrk="0" fontAlgn="base" hangingPunct="0">
        <a:spcBef>
          <a:spcPct val="0"/>
        </a:spcBef>
        <a:spcAft>
          <a:spcPct val="0"/>
        </a:spcAft>
        <a:defRPr sz="2700" b="1">
          <a:solidFill>
            <a:schemeClr val="tx1"/>
          </a:solidFill>
          <a:latin typeface="Optima" charset="0"/>
          <a:ea typeface="ＭＳ Ｐゴシック" charset="-128"/>
        </a:defRPr>
      </a:lvl3pPr>
      <a:lvl4pPr algn="ctr" defTabSz="640080" rtl="0" eaLnBrk="0" fontAlgn="base" hangingPunct="0">
        <a:spcBef>
          <a:spcPct val="0"/>
        </a:spcBef>
        <a:spcAft>
          <a:spcPct val="0"/>
        </a:spcAft>
        <a:defRPr sz="2700" b="1">
          <a:solidFill>
            <a:schemeClr val="tx1"/>
          </a:solidFill>
          <a:latin typeface="Optima" charset="0"/>
          <a:ea typeface="ＭＳ Ｐゴシック" charset="-128"/>
        </a:defRPr>
      </a:lvl4pPr>
      <a:lvl5pPr algn="ctr" defTabSz="640080" rtl="0" eaLnBrk="0" fontAlgn="base" hangingPunct="0">
        <a:spcBef>
          <a:spcPct val="0"/>
        </a:spcBef>
        <a:spcAft>
          <a:spcPct val="0"/>
        </a:spcAft>
        <a:defRPr sz="2700" b="1">
          <a:solidFill>
            <a:schemeClr val="tx1"/>
          </a:solidFill>
          <a:latin typeface="Optima" charset="0"/>
          <a:ea typeface="ＭＳ Ｐゴシック" charset="-128"/>
        </a:defRPr>
      </a:lvl5pPr>
      <a:lvl6pPr marL="640080" algn="ctr" defTabSz="640080" rtl="0" fontAlgn="base">
        <a:spcBef>
          <a:spcPct val="0"/>
        </a:spcBef>
        <a:spcAft>
          <a:spcPct val="0"/>
        </a:spcAft>
        <a:defRPr sz="6200" b="1">
          <a:solidFill>
            <a:schemeClr val="tx1"/>
          </a:solidFill>
          <a:latin typeface="Optima" charset="0"/>
          <a:ea typeface="ＭＳ Ｐゴシック" charset="-128"/>
        </a:defRPr>
      </a:lvl6pPr>
      <a:lvl7pPr marL="1280160" algn="ctr" defTabSz="640080" rtl="0" fontAlgn="base">
        <a:spcBef>
          <a:spcPct val="0"/>
        </a:spcBef>
        <a:spcAft>
          <a:spcPct val="0"/>
        </a:spcAft>
        <a:defRPr sz="6200" b="1">
          <a:solidFill>
            <a:schemeClr val="tx1"/>
          </a:solidFill>
          <a:latin typeface="Optima" charset="0"/>
          <a:ea typeface="ＭＳ Ｐゴシック" charset="-128"/>
        </a:defRPr>
      </a:lvl7pPr>
      <a:lvl8pPr marL="1920240" algn="ctr" defTabSz="640080" rtl="0" fontAlgn="base">
        <a:spcBef>
          <a:spcPct val="0"/>
        </a:spcBef>
        <a:spcAft>
          <a:spcPct val="0"/>
        </a:spcAft>
        <a:defRPr sz="6200" b="1">
          <a:solidFill>
            <a:schemeClr val="tx1"/>
          </a:solidFill>
          <a:latin typeface="Optima" charset="0"/>
          <a:ea typeface="ＭＳ Ｐゴシック" charset="-128"/>
        </a:defRPr>
      </a:lvl8pPr>
      <a:lvl9pPr marL="2560320" algn="ctr" defTabSz="640080" rtl="0" fontAlgn="base">
        <a:spcBef>
          <a:spcPct val="0"/>
        </a:spcBef>
        <a:spcAft>
          <a:spcPct val="0"/>
        </a:spcAft>
        <a:defRPr sz="6200" b="1">
          <a:solidFill>
            <a:schemeClr val="tx1"/>
          </a:solidFill>
          <a:latin typeface="Optima" charset="0"/>
          <a:ea typeface="ＭＳ Ｐゴシック" charset="-128"/>
        </a:defRPr>
      </a:lvl9pPr>
    </p:titleStyle>
    <p:bodyStyle>
      <a:lvl1pPr marL="480060" indent="-480060" algn="l" defTabSz="640080" rtl="0" eaLnBrk="0" fontAlgn="base" hangingPunct="0">
        <a:spcBef>
          <a:spcPct val="20000"/>
        </a:spcBef>
        <a:spcAft>
          <a:spcPct val="0"/>
        </a:spcAft>
        <a:buFont typeface="Arial" pitchFamily="34" charset="0"/>
        <a:buChar char="•"/>
        <a:defRPr sz="2200" kern="1200">
          <a:solidFill>
            <a:schemeClr val="tx1">
              <a:lumMod val="75000"/>
              <a:lumOff val="25000"/>
            </a:schemeClr>
          </a:solidFill>
          <a:latin typeface="Helvetica Neue"/>
          <a:ea typeface="ＭＳ Ｐゴシック" charset="-128"/>
          <a:cs typeface="Helvetica Neue"/>
        </a:defRPr>
      </a:lvl1pPr>
      <a:lvl2pPr marL="1040130" indent="-400050" algn="l" defTabSz="640080" rtl="0" eaLnBrk="0" fontAlgn="base" hangingPunct="0">
        <a:spcBef>
          <a:spcPct val="20000"/>
        </a:spcBef>
        <a:spcAft>
          <a:spcPct val="0"/>
        </a:spcAft>
        <a:buFont typeface="Arial" pitchFamily="34" charset="0"/>
        <a:buChar char="–"/>
        <a:defRPr sz="2000" kern="1200">
          <a:solidFill>
            <a:schemeClr val="tx1">
              <a:lumMod val="75000"/>
              <a:lumOff val="25000"/>
            </a:schemeClr>
          </a:solidFill>
          <a:latin typeface="Helvetica Neue"/>
          <a:ea typeface="ＭＳ Ｐゴシック" charset="-128"/>
          <a:cs typeface="Helvetica Neue"/>
        </a:defRPr>
      </a:lvl2pPr>
      <a:lvl3pPr marL="1600200" indent="-320040" algn="l" defTabSz="640080" rtl="0" eaLnBrk="0" fontAlgn="base" hangingPunct="0">
        <a:spcBef>
          <a:spcPct val="20000"/>
        </a:spcBef>
        <a:spcAft>
          <a:spcPct val="0"/>
        </a:spcAft>
        <a:buFont typeface="Arial" pitchFamily="34" charset="0"/>
        <a:buChar char="•"/>
        <a:defRPr sz="1700" kern="1200">
          <a:solidFill>
            <a:schemeClr val="tx1">
              <a:lumMod val="75000"/>
              <a:lumOff val="25000"/>
            </a:schemeClr>
          </a:solidFill>
          <a:latin typeface="Helvetica Neue"/>
          <a:ea typeface="ＭＳ Ｐゴシック" charset="-128"/>
          <a:cs typeface="Helvetica Neue"/>
        </a:defRPr>
      </a:lvl3pPr>
      <a:lvl4pPr marL="2240280" indent="-320040" algn="l" defTabSz="640080" rtl="0" eaLnBrk="0" fontAlgn="base" hangingPunct="0">
        <a:spcBef>
          <a:spcPct val="20000"/>
        </a:spcBef>
        <a:spcAft>
          <a:spcPct val="0"/>
        </a:spcAft>
        <a:buFont typeface="Arial" pitchFamily="34" charset="0"/>
        <a:buChar char="–"/>
        <a:defRPr sz="1500" kern="1200">
          <a:solidFill>
            <a:schemeClr val="tx1">
              <a:lumMod val="75000"/>
              <a:lumOff val="25000"/>
            </a:schemeClr>
          </a:solidFill>
          <a:latin typeface="Helvetica Neue"/>
          <a:ea typeface="ＭＳ Ｐゴシック" charset="-128"/>
          <a:cs typeface="Helvetica Neue"/>
        </a:defRPr>
      </a:lvl4pPr>
      <a:lvl5pPr marL="2880360" indent="-320040" algn="l" defTabSz="640080" rtl="0" eaLnBrk="0" fontAlgn="base" hangingPunct="0">
        <a:spcBef>
          <a:spcPct val="20000"/>
        </a:spcBef>
        <a:spcAft>
          <a:spcPct val="0"/>
        </a:spcAft>
        <a:buFont typeface="Arial" pitchFamily="34" charset="0"/>
        <a:buChar char="»"/>
        <a:defRPr sz="1500" kern="1200">
          <a:solidFill>
            <a:schemeClr val="tx1">
              <a:lumMod val="75000"/>
              <a:lumOff val="25000"/>
            </a:schemeClr>
          </a:solidFill>
          <a:latin typeface="Helvetica Neue"/>
          <a:ea typeface="ＭＳ Ｐゴシック" charset="-128"/>
          <a:cs typeface="Helvetica Neue"/>
        </a:defRPr>
      </a:lvl5pPr>
      <a:lvl6pPr marL="3520440" indent="-320040" algn="l" defTabSz="640080" rtl="0" eaLnBrk="1" latinLnBrk="0" hangingPunct="1">
        <a:spcBef>
          <a:spcPct val="20000"/>
        </a:spcBef>
        <a:buFont typeface="Arial"/>
        <a:buChar char="•"/>
        <a:defRPr sz="2800" kern="1200">
          <a:solidFill>
            <a:schemeClr val="tx1"/>
          </a:solidFill>
          <a:latin typeface="+mn-lt"/>
          <a:ea typeface="+mn-ea"/>
          <a:cs typeface="+mn-cs"/>
        </a:defRPr>
      </a:lvl6pPr>
      <a:lvl7pPr marL="4160520" indent="-320040" algn="l" defTabSz="640080" rtl="0" eaLnBrk="1" latinLnBrk="0" hangingPunct="1">
        <a:spcBef>
          <a:spcPct val="20000"/>
        </a:spcBef>
        <a:buFont typeface="Arial"/>
        <a:buChar char="•"/>
        <a:defRPr sz="2800" kern="1200">
          <a:solidFill>
            <a:schemeClr val="tx1"/>
          </a:solidFill>
          <a:latin typeface="+mn-lt"/>
          <a:ea typeface="+mn-ea"/>
          <a:cs typeface="+mn-cs"/>
        </a:defRPr>
      </a:lvl7pPr>
      <a:lvl8pPr marL="4800600" indent="-320040" algn="l" defTabSz="640080" rtl="0" eaLnBrk="1" latinLnBrk="0" hangingPunct="1">
        <a:spcBef>
          <a:spcPct val="20000"/>
        </a:spcBef>
        <a:buFont typeface="Arial"/>
        <a:buChar char="•"/>
        <a:defRPr sz="2800" kern="1200">
          <a:solidFill>
            <a:schemeClr val="tx1"/>
          </a:solidFill>
          <a:latin typeface="+mn-lt"/>
          <a:ea typeface="+mn-ea"/>
          <a:cs typeface="+mn-cs"/>
        </a:defRPr>
      </a:lvl8pPr>
      <a:lvl9pPr marL="5440680" indent="-320040" algn="l" defTabSz="640080" rtl="0" eaLnBrk="1" latinLnBrk="0" hangingPunct="1">
        <a:spcBef>
          <a:spcPct val="20000"/>
        </a:spcBef>
        <a:buFont typeface="Arial"/>
        <a:buChar char="•"/>
        <a:defRPr sz="2800" kern="1200">
          <a:solidFill>
            <a:schemeClr val="tx1"/>
          </a:solidFill>
          <a:latin typeface="+mn-lt"/>
          <a:ea typeface="+mn-ea"/>
          <a:cs typeface="+mn-cs"/>
        </a:defRPr>
      </a:lvl9pPr>
    </p:bodyStyle>
    <p:otherStyle>
      <a:defPPr>
        <a:defRPr lang="en-US"/>
      </a:defPPr>
      <a:lvl1pPr marL="0" algn="l" defTabSz="640080" rtl="0" eaLnBrk="1" latinLnBrk="0" hangingPunct="1">
        <a:defRPr sz="2500" kern="1200">
          <a:solidFill>
            <a:schemeClr val="tx1"/>
          </a:solidFill>
          <a:latin typeface="+mn-lt"/>
          <a:ea typeface="+mn-ea"/>
          <a:cs typeface="+mn-cs"/>
        </a:defRPr>
      </a:lvl1pPr>
      <a:lvl2pPr marL="640080" algn="l" defTabSz="640080" rtl="0" eaLnBrk="1" latinLnBrk="0" hangingPunct="1">
        <a:defRPr sz="2500" kern="1200">
          <a:solidFill>
            <a:schemeClr val="tx1"/>
          </a:solidFill>
          <a:latin typeface="+mn-lt"/>
          <a:ea typeface="+mn-ea"/>
          <a:cs typeface="+mn-cs"/>
        </a:defRPr>
      </a:lvl2pPr>
      <a:lvl3pPr marL="1280160" algn="l" defTabSz="640080" rtl="0" eaLnBrk="1" latinLnBrk="0" hangingPunct="1">
        <a:defRPr sz="2500" kern="1200">
          <a:solidFill>
            <a:schemeClr val="tx1"/>
          </a:solidFill>
          <a:latin typeface="+mn-lt"/>
          <a:ea typeface="+mn-ea"/>
          <a:cs typeface="+mn-cs"/>
        </a:defRPr>
      </a:lvl3pPr>
      <a:lvl4pPr marL="1920240" algn="l" defTabSz="640080" rtl="0" eaLnBrk="1" latinLnBrk="0" hangingPunct="1">
        <a:defRPr sz="2500" kern="1200">
          <a:solidFill>
            <a:schemeClr val="tx1"/>
          </a:solidFill>
          <a:latin typeface="+mn-lt"/>
          <a:ea typeface="+mn-ea"/>
          <a:cs typeface="+mn-cs"/>
        </a:defRPr>
      </a:lvl4pPr>
      <a:lvl5pPr marL="2560320" algn="l" defTabSz="640080" rtl="0" eaLnBrk="1" latinLnBrk="0" hangingPunct="1">
        <a:defRPr sz="2500" kern="1200">
          <a:solidFill>
            <a:schemeClr val="tx1"/>
          </a:solidFill>
          <a:latin typeface="+mn-lt"/>
          <a:ea typeface="+mn-ea"/>
          <a:cs typeface="+mn-cs"/>
        </a:defRPr>
      </a:lvl5pPr>
      <a:lvl6pPr marL="3200400" algn="l" defTabSz="640080" rtl="0" eaLnBrk="1" latinLnBrk="0" hangingPunct="1">
        <a:defRPr sz="2500" kern="1200">
          <a:solidFill>
            <a:schemeClr val="tx1"/>
          </a:solidFill>
          <a:latin typeface="+mn-lt"/>
          <a:ea typeface="+mn-ea"/>
          <a:cs typeface="+mn-cs"/>
        </a:defRPr>
      </a:lvl6pPr>
      <a:lvl7pPr marL="3840480" algn="l" defTabSz="640080" rtl="0" eaLnBrk="1" latinLnBrk="0" hangingPunct="1">
        <a:defRPr sz="2500" kern="1200">
          <a:solidFill>
            <a:schemeClr val="tx1"/>
          </a:solidFill>
          <a:latin typeface="+mn-lt"/>
          <a:ea typeface="+mn-ea"/>
          <a:cs typeface="+mn-cs"/>
        </a:defRPr>
      </a:lvl7pPr>
      <a:lvl8pPr marL="4480560" algn="l" defTabSz="640080" rtl="0" eaLnBrk="1" latinLnBrk="0" hangingPunct="1">
        <a:defRPr sz="2500" kern="1200">
          <a:solidFill>
            <a:schemeClr val="tx1"/>
          </a:solidFill>
          <a:latin typeface="+mn-lt"/>
          <a:ea typeface="+mn-ea"/>
          <a:cs typeface="+mn-cs"/>
        </a:defRPr>
      </a:lvl8pPr>
      <a:lvl9pPr marL="5120640" algn="l" defTabSz="640080" rtl="0" eaLnBrk="1" latinLnBrk="0" hangingPunct="1">
        <a:defRPr sz="25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1"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0"/>
            </p:custDataLst>
            <p:extLst>
              <p:ext uri="{D42A27DB-BD31-4B8C-83A1-F6EECF244321}">
                <p14:modId xmlns:p14="http://schemas.microsoft.com/office/powerpoint/2010/main" val="3748848035"/>
              </p:ext>
            </p:extLst>
          </p:nvPr>
        </p:nvGraphicFramePr>
        <p:xfrm>
          <a:off x="2224" y="2224"/>
          <a:ext cx="2222" cy="2222"/>
        </p:xfrm>
        <a:graphic>
          <a:graphicData uri="http://schemas.openxmlformats.org/presentationml/2006/ole">
            <mc:AlternateContent xmlns:mc="http://schemas.openxmlformats.org/markup-compatibility/2006">
              <mc:Choice xmlns:v="urn:schemas-microsoft-com:vml" Requires="v">
                <p:oleObj spid="_x0000_s3636" name="think-cell Slide" r:id="rId12" imgW="360" imgH="360" progId="TCLayout.ActiveDocument.1">
                  <p:embed/>
                </p:oleObj>
              </mc:Choice>
              <mc:Fallback>
                <p:oleObj name="think-cell Slide" r:id="rId12" imgW="360" imgH="360" progId="TCLayout.ActiveDocument.1">
                  <p:embed/>
                  <p:pic>
                    <p:nvPicPr>
                      <p:cNvPr id="0" name=""/>
                      <p:cNvPicPr/>
                      <p:nvPr/>
                    </p:nvPicPr>
                    <p:blipFill>
                      <a:blip r:embed="rId13"/>
                      <a:stretch>
                        <a:fillRect/>
                      </a:stretch>
                    </p:blipFill>
                    <p:spPr>
                      <a:xfrm>
                        <a:off x="2224" y="2224"/>
                        <a:ext cx="2222" cy="2222"/>
                      </a:xfrm>
                      <a:prstGeom prst="rect">
                        <a:avLst/>
                      </a:prstGeom>
                    </p:spPr>
                  </p:pic>
                </p:oleObj>
              </mc:Fallback>
            </mc:AlternateContent>
          </a:graphicData>
        </a:graphic>
      </p:graphicFrame>
      <p:sp>
        <p:nvSpPr>
          <p:cNvPr id="2" name="Title Placeholder 1"/>
          <p:cNvSpPr>
            <a:spLocks noGrp="1"/>
          </p:cNvSpPr>
          <p:nvPr>
            <p:ph type="title"/>
          </p:nvPr>
        </p:nvSpPr>
        <p:spPr>
          <a:xfrm>
            <a:off x="380048" y="384493"/>
            <a:ext cx="11521440" cy="1600200"/>
          </a:xfrm>
          <a:prstGeom prst="rect">
            <a:avLst/>
          </a:prstGeom>
        </p:spPr>
        <p:txBody>
          <a:bodyPr vert="horz" lIns="128016" tIns="64008" rIns="128016" bIns="64008" rtlCol="0" anchor="ctr">
            <a:normAutofit/>
          </a:bodyPr>
          <a:lstStyle/>
          <a:p>
            <a:r>
              <a:rPr lang="en-US" dirty="0" smtClean="0"/>
              <a:t>CLICK TO EDIT MASTER TITLE STYLE</a:t>
            </a:r>
            <a:endParaRPr lang="en-US" dirty="0"/>
          </a:p>
        </p:txBody>
      </p:sp>
      <p:sp>
        <p:nvSpPr>
          <p:cNvPr id="1027" name="Text Placeholder 2"/>
          <p:cNvSpPr>
            <a:spLocks noGrp="1"/>
          </p:cNvSpPr>
          <p:nvPr>
            <p:ph type="body" idx="1"/>
          </p:nvPr>
        </p:nvSpPr>
        <p:spPr bwMode="auto">
          <a:xfrm>
            <a:off x="640080" y="2240281"/>
            <a:ext cx="11521440" cy="63363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8016" tIns="64008" rIns="128016" bIns="64008"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4" name="Footer Placeholder 3"/>
          <p:cNvSpPr>
            <a:spLocks noGrp="1"/>
          </p:cNvSpPr>
          <p:nvPr>
            <p:ph type="ftr" sz="quarter" idx="3"/>
          </p:nvPr>
        </p:nvSpPr>
        <p:spPr>
          <a:xfrm>
            <a:off x="4373880" y="8898891"/>
            <a:ext cx="4053840" cy="511175"/>
          </a:xfrm>
          <a:prstGeom prst="rect">
            <a:avLst/>
          </a:prstGeom>
        </p:spPr>
        <p:txBody>
          <a:bodyPr vert="horz" lIns="128016" tIns="64008" rIns="128016" bIns="64008" rtlCol="0" anchor="ctr"/>
          <a:lstStyle>
            <a:lvl1pPr algn="ctr">
              <a:defRPr sz="1700">
                <a:solidFill>
                  <a:schemeClr val="tx1">
                    <a:tint val="75000"/>
                  </a:schemeClr>
                </a:solidFill>
              </a:defRPr>
            </a:lvl1pPr>
          </a:lstStyle>
          <a:p>
            <a:r>
              <a:rPr lang="en-US" dirty="0" smtClean="0">
                <a:solidFill>
                  <a:srgbClr val="262626">
                    <a:tint val="75000"/>
                  </a:srgbClr>
                </a:solidFill>
              </a:rPr>
              <a:t>&lt;#&gt;</a:t>
            </a:r>
            <a:endParaRPr lang="en-US" dirty="0">
              <a:solidFill>
                <a:srgbClr val="262626">
                  <a:tint val="75000"/>
                </a:srgbClr>
              </a:solidFill>
            </a:endParaRPr>
          </a:p>
        </p:txBody>
      </p:sp>
    </p:spTree>
    <p:extLst>
      <p:ext uri="{BB962C8B-B14F-4D97-AF65-F5344CB8AC3E}">
        <p14:creationId xmlns:p14="http://schemas.microsoft.com/office/powerpoint/2010/main" val="337767713"/>
      </p:ext>
    </p:extLst>
  </p:cSld>
  <p:clrMap bg1="lt1" tx1="dk1" bg2="lt2" tx2="dk2" accent1="accent1" accent2="accent2" accent3="accent3" accent4="accent4" accent5="accent5" accent6="accent6" hlink="hlink" folHlink="folHlink"/>
  <p:sldLayoutIdLst>
    <p:sldLayoutId id="2147483881" r:id="rId1"/>
    <p:sldLayoutId id="2147483882" r:id="rId2"/>
    <p:sldLayoutId id="2147483883" r:id="rId3"/>
    <p:sldLayoutId id="2147483884" r:id="rId4"/>
    <p:sldLayoutId id="2147483885" r:id="rId5"/>
    <p:sldLayoutId id="2147483886" r:id="rId6"/>
    <p:sldLayoutId id="2147483887" r:id="rId7"/>
  </p:sldLayoutIdLst>
  <p:timing>
    <p:tnLst>
      <p:par>
        <p:cTn xmlns:p14="http://schemas.microsoft.com/office/powerpoint/2010/main" id="1" dur="indefinite" restart="never" nodeType="tmRoot"/>
      </p:par>
    </p:tnLst>
  </p:timing>
  <p:hf hdr="0" dt="0"/>
  <p:txStyles>
    <p:titleStyle>
      <a:lvl1pPr algn="ctr" defTabSz="640080" rtl="0" eaLnBrk="0" fontAlgn="base" hangingPunct="0">
        <a:spcBef>
          <a:spcPct val="0"/>
        </a:spcBef>
        <a:spcAft>
          <a:spcPct val="0"/>
        </a:spcAft>
        <a:defRPr sz="2700" b="0" i="0" kern="1200" cap="small">
          <a:solidFill>
            <a:schemeClr val="tx1"/>
          </a:solidFill>
          <a:latin typeface="Helvetica Neue Light"/>
          <a:ea typeface="ＭＳ Ｐゴシック" charset="-128"/>
          <a:cs typeface="Helvetica Neue Light"/>
        </a:defRPr>
      </a:lvl1pPr>
      <a:lvl2pPr algn="ctr" defTabSz="640080" rtl="0" eaLnBrk="0" fontAlgn="base" hangingPunct="0">
        <a:spcBef>
          <a:spcPct val="0"/>
        </a:spcBef>
        <a:spcAft>
          <a:spcPct val="0"/>
        </a:spcAft>
        <a:defRPr sz="2700" b="1">
          <a:solidFill>
            <a:schemeClr val="tx1"/>
          </a:solidFill>
          <a:latin typeface="Optima" charset="0"/>
          <a:ea typeface="ＭＳ Ｐゴシック" charset="-128"/>
        </a:defRPr>
      </a:lvl2pPr>
      <a:lvl3pPr algn="ctr" defTabSz="640080" rtl="0" eaLnBrk="0" fontAlgn="base" hangingPunct="0">
        <a:spcBef>
          <a:spcPct val="0"/>
        </a:spcBef>
        <a:spcAft>
          <a:spcPct val="0"/>
        </a:spcAft>
        <a:defRPr sz="2700" b="1">
          <a:solidFill>
            <a:schemeClr val="tx1"/>
          </a:solidFill>
          <a:latin typeface="Optima" charset="0"/>
          <a:ea typeface="ＭＳ Ｐゴシック" charset="-128"/>
        </a:defRPr>
      </a:lvl3pPr>
      <a:lvl4pPr algn="ctr" defTabSz="640080" rtl="0" eaLnBrk="0" fontAlgn="base" hangingPunct="0">
        <a:spcBef>
          <a:spcPct val="0"/>
        </a:spcBef>
        <a:spcAft>
          <a:spcPct val="0"/>
        </a:spcAft>
        <a:defRPr sz="2700" b="1">
          <a:solidFill>
            <a:schemeClr val="tx1"/>
          </a:solidFill>
          <a:latin typeface="Optima" charset="0"/>
          <a:ea typeface="ＭＳ Ｐゴシック" charset="-128"/>
        </a:defRPr>
      </a:lvl4pPr>
      <a:lvl5pPr algn="ctr" defTabSz="640080" rtl="0" eaLnBrk="0" fontAlgn="base" hangingPunct="0">
        <a:spcBef>
          <a:spcPct val="0"/>
        </a:spcBef>
        <a:spcAft>
          <a:spcPct val="0"/>
        </a:spcAft>
        <a:defRPr sz="2700" b="1">
          <a:solidFill>
            <a:schemeClr val="tx1"/>
          </a:solidFill>
          <a:latin typeface="Optima" charset="0"/>
          <a:ea typeface="ＭＳ Ｐゴシック" charset="-128"/>
        </a:defRPr>
      </a:lvl5pPr>
      <a:lvl6pPr marL="640080" algn="ctr" defTabSz="640080" rtl="0" fontAlgn="base">
        <a:spcBef>
          <a:spcPct val="0"/>
        </a:spcBef>
        <a:spcAft>
          <a:spcPct val="0"/>
        </a:spcAft>
        <a:defRPr sz="6200" b="1">
          <a:solidFill>
            <a:schemeClr val="tx1"/>
          </a:solidFill>
          <a:latin typeface="Optima" charset="0"/>
          <a:ea typeface="ＭＳ Ｐゴシック" charset="-128"/>
        </a:defRPr>
      </a:lvl6pPr>
      <a:lvl7pPr marL="1280160" algn="ctr" defTabSz="640080" rtl="0" fontAlgn="base">
        <a:spcBef>
          <a:spcPct val="0"/>
        </a:spcBef>
        <a:spcAft>
          <a:spcPct val="0"/>
        </a:spcAft>
        <a:defRPr sz="6200" b="1">
          <a:solidFill>
            <a:schemeClr val="tx1"/>
          </a:solidFill>
          <a:latin typeface="Optima" charset="0"/>
          <a:ea typeface="ＭＳ Ｐゴシック" charset="-128"/>
        </a:defRPr>
      </a:lvl7pPr>
      <a:lvl8pPr marL="1920240" algn="ctr" defTabSz="640080" rtl="0" fontAlgn="base">
        <a:spcBef>
          <a:spcPct val="0"/>
        </a:spcBef>
        <a:spcAft>
          <a:spcPct val="0"/>
        </a:spcAft>
        <a:defRPr sz="6200" b="1">
          <a:solidFill>
            <a:schemeClr val="tx1"/>
          </a:solidFill>
          <a:latin typeface="Optima" charset="0"/>
          <a:ea typeface="ＭＳ Ｐゴシック" charset="-128"/>
        </a:defRPr>
      </a:lvl8pPr>
      <a:lvl9pPr marL="2560320" algn="ctr" defTabSz="640080" rtl="0" fontAlgn="base">
        <a:spcBef>
          <a:spcPct val="0"/>
        </a:spcBef>
        <a:spcAft>
          <a:spcPct val="0"/>
        </a:spcAft>
        <a:defRPr sz="6200" b="1">
          <a:solidFill>
            <a:schemeClr val="tx1"/>
          </a:solidFill>
          <a:latin typeface="Optima" charset="0"/>
          <a:ea typeface="ＭＳ Ｐゴシック" charset="-128"/>
        </a:defRPr>
      </a:lvl9pPr>
    </p:titleStyle>
    <p:bodyStyle>
      <a:lvl1pPr marL="480060" indent="-480060" algn="l" defTabSz="640080" rtl="0" eaLnBrk="0" fontAlgn="base" hangingPunct="0">
        <a:spcBef>
          <a:spcPct val="20000"/>
        </a:spcBef>
        <a:spcAft>
          <a:spcPct val="0"/>
        </a:spcAft>
        <a:buFont typeface="Arial" pitchFamily="34" charset="0"/>
        <a:buChar char="•"/>
        <a:defRPr sz="2200" kern="1200">
          <a:solidFill>
            <a:schemeClr val="tx1">
              <a:lumMod val="75000"/>
              <a:lumOff val="25000"/>
            </a:schemeClr>
          </a:solidFill>
          <a:latin typeface="Helvetica Neue"/>
          <a:ea typeface="ＭＳ Ｐゴシック" charset="-128"/>
          <a:cs typeface="Helvetica Neue"/>
        </a:defRPr>
      </a:lvl1pPr>
      <a:lvl2pPr marL="1040130" indent="-400050" algn="l" defTabSz="640080" rtl="0" eaLnBrk="0" fontAlgn="base" hangingPunct="0">
        <a:spcBef>
          <a:spcPct val="20000"/>
        </a:spcBef>
        <a:spcAft>
          <a:spcPct val="0"/>
        </a:spcAft>
        <a:buFont typeface="Arial" pitchFamily="34" charset="0"/>
        <a:buChar char="–"/>
        <a:defRPr sz="2000" kern="1200">
          <a:solidFill>
            <a:schemeClr val="tx1">
              <a:lumMod val="75000"/>
              <a:lumOff val="25000"/>
            </a:schemeClr>
          </a:solidFill>
          <a:latin typeface="Helvetica Neue"/>
          <a:ea typeface="ＭＳ Ｐゴシック" charset="-128"/>
          <a:cs typeface="Helvetica Neue"/>
        </a:defRPr>
      </a:lvl2pPr>
      <a:lvl3pPr marL="1600200" indent="-320040" algn="l" defTabSz="640080" rtl="0" eaLnBrk="0" fontAlgn="base" hangingPunct="0">
        <a:spcBef>
          <a:spcPct val="20000"/>
        </a:spcBef>
        <a:spcAft>
          <a:spcPct val="0"/>
        </a:spcAft>
        <a:buFont typeface="Arial" pitchFamily="34" charset="0"/>
        <a:buChar char="•"/>
        <a:defRPr sz="1700" kern="1200">
          <a:solidFill>
            <a:schemeClr val="tx1">
              <a:lumMod val="75000"/>
              <a:lumOff val="25000"/>
            </a:schemeClr>
          </a:solidFill>
          <a:latin typeface="Helvetica Neue"/>
          <a:ea typeface="ＭＳ Ｐゴシック" charset="-128"/>
          <a:cs typeface="Helvetica Neue"/>
        </a:defRPr>
      </a:lvl3pPr>
      <a:lvl4pPr marL="2240280" indent="-320040" algn="l" defTabSz="640080" rtl="0" eaLnBrk="0" fontAlgn="base" hangingPunct="0">
        <a:spcBef>
          <a:spcPct val="20000"/>
        </a:spcBef>
        <a:spcAft>
          <a:spcPct val="0"/>
        </a:spcAft>
        <a:buFont typeface="Arial" pitchFamily="34" charset="0"/>
        <a:buChar char="–"/>
        <a:defRPr sz="1500" kern="1200">
          <a:solidFill>
            <a:schemeClr val="tx1">
              <a:lumMod val="75000"/>
              <a:lumOff val="25000"/>
            </a:schemeClr>
          </a:solidFill>
          <a:latin typeface="Helvetica Neue"/>
          <a:ea typeface="ＭＳ Ｐゴシック" charset="-128"/>
          <a:cs typeface="Helvetica Neue"/>
        </a:defRPr>
      </a:lvl4pPr>
      <a:lvl5pPr marL="2880360" indent="-320040" algn="l" defTabSz="640080" rtl="0" eaLnBrk="0" fontAlgn="base" hangingPunct="0">
        <a:spcBef>
          <a:spcPct val="20000"/>
        </a:spcBef>
        <a:spcAft>
          <a:spcPct val="0"/>
        </a:spcAft>
        <a:buFont typeface="Arial" pitchFamily="34" charset="0"/>
        <a:buChar char="»"/>
        <a:defRPr sz="1500" kern="1200">
          <a:solidFill>
            <a:schemeClr val="tx1">
              <a:lumMod val="75000"/>
              <a:lumOff val="25000"/>
            </a:schemeClr>
          </a:solidFill>
          <a:latin typeface="Helvetica Neue"/>
          <a:ea typeface="ＭＳ Ｐゴシック" charset="-128"/>
          <a:cs typeface="Helvetica Neue"/>
        </a:defRPr>
      </a:lvl5pPr>
      <a:lvl6pPr marL="3520440" indent="-320040" algn="l" defTabSz="640080" rtl="0" eaLnBrk="1" latinLnBrk="0" hangingPunct="1">
        <a:spcBef>
          <a:spcPct val="20000"/>
        </a:spcBef>
        <a:buFont typeface="Arial"/>
        <a:buChar char="•"/>
        <a:defRPr sz="2800" kern="1200">
          <a:solidFill>
            <a:schemeClr val="tx1"/>
          </a:solidFill>
          <a:latin typeface="+mn-lt"/>
          <a:ea typeface="+mn-ea"/>
          <a:cs typeface="+mn-cs"/>
        </a:defRPr>
      </a:lvl6pPr>
      <a:lvl7pPr marL="4160520" indent="-320040" algn="l" defTabSz="640080" rtl="0" eaLnBrk="1" latinLnBrk="0" hangingPunct="1">
        <a:spcBef>
          <a:spcPct val="20000"/>
        </a:spcBef>
        <a:buFont typeface="Arial"/>
        <a:buChar char="•"/>
        <a:defRPr sz="2800" kern="1200">
          <a:solidFill>
            <a:schemeClr val="tx1"/>
          </a:solidFill>
          <a:latin typeface="+mn-lt"/>
          <a:ea typeface="+mn-ea"/>
          <a:cs typeface="+mn-cs"/>
        </a:defRPr>
      </a:lvl7pPr>
      <a:lvl8pPr marL="4800600" indent="-320040" algn="l" defTabSz="640080" rtl="0" eaLnBrk="1" latinLnBrk="0" hangingPunct="1">
        <a:spcBef>
          <a:spcPct val="20000"/>
        </a:spcBef>
        <a:buFont typeface="Arial"/>
        <a:buChar char="•"/>
        <a:defRPr sz="2800" kern="1200">
          <a:solidFill>
            <a:schemeClr val="tx1"/>
          </a:solidFill>
          <a:latin typeface="+mn-lt"/>
          <a:ea typeface="+mn-ea"/>
          <a:cs typeface="+mn-cs"/>
        </a:defRPr>
      </a:lvl8pPr>
      <a:lvl9pPr marL="5440680" indent="-320040" algn="l" defTabSz="640080" rtl="0" eaLnBrk="1" latinLnBrk="0" hangingPunct="1">
        <a:spcBef>
          <a:spcPct val="20000"/>
        </a:spcBef>
        <a:buFont typeface="Arial"/>
        <a:buChar char="•"/>
        <a:defRPr sz="2800" kern="1200">
          <a:solidFill>
            <a:schemeClr val="tx1"/>
          </a:solidFill>
          <a:latin typeface="+mn-lt"/>
          <a:ea typeface="+mn-ea"/>
          <a:cs typeface="+mn-cs"/>
        </a:defRPr>
      </a:lvl9pPr>
    </p:bodyStyle>
    <p:otherStyle>
      <a:defPPr>
        <a:defRPr lang="en-US"/>
      </a:defPPr>
      <a:lvl1pPr marL="0" algn="l" defTabSz="640080" rtl="0" eaLnBrk="1" latinLnBrk="0" hangingPunct="1">
        <a:defRPr sz="2500" kern="1200">
          <a:solidFill>
            <a:schemeClr val="tx1"/>
          </a:solidFill>
          <a:latin typeface="+mn-lt"/>
          <a:ea typeface="+mn-ea"/>
          <a:cs typeface="+mn-cs"/>
        </a:defRPr>
      </a:lvl1pPr>
      <a:lvl2pPr marL="640080" algn="l" defTabSz="640080" rtl="0" eaLnBrk="1" latinLnBrk="0" hangingPunct="1">
        <a:defRPr sz="2500" kern="1200">
          <a:solidFill>
            <a:schemeClr val="tx1"/>
          </a:solidFill>
          <a:latin typeface="+mn-lt"/>
          <a:ea typeface="+mn-ea"/>
          <a:cs typeface="+mn-cs"/>
        </a:defRPr>
      </a:lvl2pPr>
      <a:lvl3pPr marL="1280160" algn="l" defTabSz="640080" rtl="0" eaLnBrk="1" latinLnBrk="0" hangingPunct="1">
        <a:defRPr sz="2500" kern="1200">
          <a:solidFill>
            <a:schemeClr val="tx1"/>
          </a:solidFill>
          <a:latin typeface="+mn-lt"/>
          <a:ea typeface="+mn-ea"/>
          <a:cs typeface="+mn-cs"/>
        </a:defRPr>
      </a:lvl3pPr>
      <a:lvl4pPr marL="1920240" algn="l" defTabSz="640080" rtl="0" eaLnBrk="1" latinLnBrk="0" hangingPunct="1">
        <a:defRPr sz="2500" kern="1200">
          <a:solidFill>
            <a:schemeClr val="tx1"/>
          </a:solidFill>
          <a:latin typeface="+mn-lt"/>
          <a:ea typeface="+mn-ea"/>
          <a:cs typeface="+mn-cs"/>
        </a:defRPr>
      </a:lvl4pPr>
      <a:lvl5pPr marL="2560320" algn="l" defTabSz="640080" rtl="0" eaLnBrk="1" latinLnBrk="0" hangingPunct="1">
        <a:defRPr sz="2500" kern="1200">
          <a:solidFill>
            <a:schemeClr val="tx1"/>
          </a:solidFill>
          <a:latin typeface="+mn-lt"/>
          <a:ea typeface="+mn-ea"/>
          <a:cs typeface="+mn-cs"/>
        </a:defRPr>
      </a:lvl5pPr>
      <a:lvl6pPr marL="3200400" algn="l" defTabSz="640080" rtl="0" eaLnBrk="1" latinLnBrk="0" hangingPunct="1">
        <a:defRPr sz="2500" kern="1200">
          <a:solidFill>
            <a:schemeClr val="tx1"/>
          </a:solidFill>
          <a:latin typeface="+mn-lt"/>
          <a:ea typeface="+mn-ea"/>
          <a:cs typeface="+mn-cs"/>
        </a:defRPr>
      </a:lvl6pPr>
      <a:lvl7pPr marL="3840480" algn="l" defTabSz="640080" rtl="0" eaLnBrk="1" latinLnBrk="0" hangingPunct="1">
        <a:defRPr sz="2500" kern="1200">
          <a:solidFill>
            <a:schemeClr val="tx1"/>
          </a:solidFill>
          <a:latin typeface="+mn-lt"/>
          <a:ea typeface="+mn-ea"/>
          <a:cs typeface="+mn-cs"/>
        </a:defRPr>
      </a:lvl7pPr>
      <a:lvl8pPr marL="4480560" algn="l" defTabSz="640080" rtl="0" eaLnBrk="1" latinLnBrk="0" hangingPunct="1">
        <a:defRPr sz="2500" kern="1200">
          <a:solidFill>
            <a:schemeClr val="tx1"/>
          </a:solidFill>
          <a:latin typeface="+mn-lt"/>
          <a:ea typeface="+mn-ea"/>
          <a:cs typeface="+mn-cs"/>
        </a:defRPr>
      </a:lvl8pPr>
      <a:lvl9pPr marL="5120640" algn="l" defTabSz="640080" rtl="0" eaLnBrk="1" latinLnBrk="0" hangingPunct="1">
        <a:defRPr sz="25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40080" y="384493"/>
            <a:ext cx="11521440" cy="1600200"/>
          </a:xfrm>
          <a:prstGeom prst="rect">
            <a:avLst/>
          </a:prstGeom>
        </p:spPr>
        <p:txBody>
          <a:bodyPr vert="horz" lIns="128016" tIns="64008" rIns="128016" bIns="64008"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40080" y="2240281"/>
            <a:ext cx="11521440" cy="6336348"/>
          </a:xfrm>
          <a:prstGeom prst="rect">
            <a:avLst/>
          </a:prstGeom>
        </p:spPr>
        <p:txBody>
          <a:bodyPr vert="horz" lIns="128016" tIns="64008" rIns="128016" bIns="64008"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40080" y="8898891"/>
            <a:ext cx="2987040" cy="511175"/>
          </a:xfrm>
          <a:prstGeom prst="rect">
            <a:avLst/>
          </a:prstGeom>
        </p:spPr>
        <p:txBody>
          <a:bodyPr vert="horz" lIns="128016" tIns="64008" rIns="128016" bIns="64008" rtlCol="0" anchor="ctr"/>
          <a:lstStyle>
            <a:lvl1pPr algn="l">
              <a:defRPr sz="1700">
                <a:solidFill>
                  <a:schemeClr val="tx1">
                    <a:tint val="75000"/>
                  </a:schemeClr>
                </a:solidFill>
              </a:defRPr>
            </a:lvl1pPr>
          </a:lstStyle>
          <a:p>
            <a:pPr fontAlgn="auto">
              <a:spcBef>
                <a:spcPts val="0"/>
              </a:spcBef>
              <a:spcAft>
                <a:spcPts val="0"/>
              </a:spcAft>
            </a:pPr>
            <a:fld id="{C1942CEB-219C-E744-928C-4EDFC1D1A758}" type="datetimeFigureOut">
              <a:rPr lang="en-US" smtClean="0">
                <a:solidFill>
                  <a:prstClr val="black">
                    <a:tint val="75000"/>
                  </a:prstClr>
                </a:solidFill>
                <a:latin typeface="Calibri"/>
                <a:ea typeface="+mn-ea"/>
              </a:rPr>
              <a:pPr fontAlgn="auto">
                <a:spcBef>
                  <a:spcPts val="0"/>
                </a:spcBef>
                <a:spcAft>
                  <a:spcPts val="0"/>
                </a:spcAft>
              </a:pPr>
              <a:t>2/25/15</a:t>
            </a:fld>
            <a:endParaRPr lang="en-US">
              <a:solidFill>
                <a:prstClr val="black">
                  <a:tint val="75000"/>
                </a:prstClr>
              </a:solidFill>
              <a:latin typeface="Calibri"/>
              <a:ea typeface="+mn-ea"/>
            </a:endParaRPr>
          </a:p>
        </p:txBody>
      </p:sp>
      <p:sp>
        <p:nvSpPr>
          <p:cNvPr id="5" name="Footer Placeholder 4"/>
          <p:cNvSpPr>
            <a:spLocks noGrp="1"/>
          </p:cNvSpPr>
          <p:nvPr>
            <p:ph type="ftr" sz="quarter" idx="3"/>
          </p:nvPr>
        </p:nvSpPr>
        <p:spPr>
          <a:xfrm>
            <a:off x="4373880" y="8898891"/>
            <a:ext cx="4053840" cy="511175"/>
          </a:xfrm>
          <a:prstGeom prst="rect">
            <a:avLst/>
          </a:prstGeom>
        </p:spPr>
        <p:txBody>
          <a:bodyPr vert="horz" lIns="128016" tIns="64008" rIns="128016" bIns="64008" rtlCol="0" anchor="ctr"/>
          <a:lstStyle>
            <a:lvl1pPr algn="ctr">
              <a:defRPr sz="1700">
                <a:solidFill>
                  <a:schemeClr val="tx1">
                    <a:tint val="75000"/>
                  </a:schemeClr>
                </a:solidFill>
              </a:defRPr>
            </a:lvl1pPr>
          </a:lstStyle>
          <a:p>
            <a:pPr fontAlgn="auto">
              <a:spcBef>
                <a:spcPts val="0"/>
              </a:spcBef>
              <a:spcAft>
                <a:spcPts val="0"/>
              </a:spcAft>
            </a:pPr>
            <a:endParaRPr lang="en-US">
              <a:solidFill>
                <a:prstClr val="black">
                  <a:tint val="75000"/>
                </a:prstClr>
              </a:solidFill>
              <a:latin typeface="Calibri"/>
              <a:ea typeface="+mn-ea"/>
            </a:endParaRPr>
          </a:p>
        </p:txBody>
      </p:sp>
      <p:sp>
        <p:nvSpPr>
          <p:cNvPr id="6" name="Slide Number Placeholder 5"/>
          <p:cNvSpPr>
            <a:spLocks noGrp="1"/>
          </p:cNvSpPr>
          <p:nvPr>
            <p:ph type="sldNum" sz="quarter" idx="4"/>
          </p:nvPr>
        </p:nvSpPr>
        <p:spPr>
          <a:xfrm>
            <a:off x="9174480" y="8898891"/>
            <a:ext cx="2987040" cy="511175"/>
          </a:xfrm>
          <a:prstGeom prst="rect">
            <a:avLst/>
          </a:prstGeom>
        </p:spPr>
        <p:txBody>
          <a:bodyPr vert="horz" lIns="128016" tIns="64008" rIns="128016" bIns="64008" rtlCol="0" anchor="ctr"/>
          <a:lstStyle>
            <a:lvl1pPr algn="r">
              <a:defRPr sz="1700">
                <a:solidFill>
                  <a:schemeClr val="tx1">
                    <a:tint val="75000"/>
                  </a:schemeClr>
                </a:solidFill>
              </a:defRPr>
            </a:lvl1pPr>
          </a:lstStyle>
          <a:p>
            <a:pPr fontAlgn="auto">
              <a:spcBef>
                <a:spcPts val="0"/>
              </a:spcBef>
              <a:spcAft>
                <a:spcPts val="0"/>
              </a:spcAft>
            </a:pPr>
            <a:fld id="{9EA37E12-6E33-B747-8727-E0CD91A3ECB3}" type="slidenum">
              <a:rPr lang="en-US" smtClean="0">
                <a:solidFill>
                  <a:prstClr val="black">
                    <a:tint val="75000"/>
                  </a:prstClr>
                </a:solidFill>
                <a:latin typeface="Calibri"/>
                <a:ea typeface="+mn-ea"/>
              </a:rPr>
              <a:pPr fontAlgn="auto">
                <a:spcBef>
                  <a:spcPts val="0"/>
                </a:spcBef>
                <a:spcAft>
                  <a:spcPts val="0"/>
                </a:spcAft>
              </a:pPr>
              <a:t>‹#›</a:t>
            </a:fld>
            <a:endParaRPr lang="en-US">
              <a:solidFill>
                <a:prstClr val="black">
                  <a:tint val="75000"/>
                </a:prstClr>
              </a:solidFill>
              <a:latin typeface="Calibri"/>
              <a:ea typeface="+mn-ea"/>
            </a:endParaRPr>
          </a:p>
        </p:txBody>
      </p:sp>
    </p:spTree>
    <p:extLst>
      <p:ext uri="{BB962C8B-B14F-4D97-AF65-F5344CB8AC3E}">
        <p14:creationId xmlns:p14="http://schemas.microsoft.com/office/powerpoint/2010/main" val="625848448"/>
      </p:ext>
    </p:extLst>
  </p:cSld>
  <p:clrMap bg1="lt1" tx1="dk1" bg2="lt2" tx2="dk2" accent1="accent1" accent2="accent2" accent3="accent3" accent4="accent4" accent5="accent5" accent6="accent6" hlink="hlink" folHlink="folHlink"/>
  <p:sldLayoutIdLst>
    <p:sldLayoutId id="2147483889" r:id="rId1"/>
    <p:sldLayoutId id="2147483890" r:id="rId2"/>
    <p:sldLayoutId id="2147483891" r:id="rId3"/>
    <p:sldLayoutId id="2147483892" r:id="rId4"/>
    <p:sldLayoutId id="2147483893" r:id="rId5"/>
    <p:sldLayoutId id="2147483894" r:id="rId6"/>
    <p:sldLayoutId id="2147483895" r:id="rId7"/>
    <p:sldLayoutId id="2147483896" r:id="rId8"/>
    <p:sldLayoutId id="2147483897" r:id="rId9"/>
    <p:sldLayoutId id="2147483898" r:id="rId10"/>
    <p:sldLayoutId id="2147483899" r:id="rId11"/>
    <p:sldLayoutId id="2147483900" r:id="rId12"/>
  </p:sldLayoutIdLst>
  <p:txStyles>
    <p:titleStyle>
      <a:lvl1pPr algn="ctr" defTabSz="640080" rtl="0" eaLnBrk="1" latinLnBrk="0" hangingPunct="1">
        <a:spcBef>
          <a:spcPct val="0"/>
        </a:spcBef>
        <a:buNone/>
        <a:defRPr sz="6200" kern="1200">
          <a:solidFill>
            <a:schemeClr val="tx1"/>
          </a:solidFill>
          <a:latin typeface="+mj-lt"/>
          <a:ea typeface="+mj-ea"/>
          <a:cs typeface="+mj-cs"/>
        </a:defRPr>
      </a:lvl1pPr>
    </p:titleStyle>
    <p:bodyStyle>
      <a:lvl1pPr marL="480060" indent="-480060" algn="l" defTabSz="640080" rtl="0" eaLnBrk="1" latinLnBrk="0" hangingPunct="1">
        <a:spcBef>
          <a:spcPct val="20000"/>
        </a:spcBef>
        <a:buFont typeface="Arial"/>
        <a:buChar char="•"/>
        <a:defRPr sz="4500" kern="1200">
          <a:solidFill>
            <a:schemeClr val="tx1"/>
          </a:solidFill>
          <a:latin typeface="+mn-lt"/>
          <a:ea typeface="+mn-ea"/>
          <a:cs typeface="+mn-cs"/>
        </a:defRPr>
      </a:lvl1pPr>
      <a:lvl2pPr marL="1040130" indent="-400050" algn="l" defTabSz="640080" rtl="0" eaLnBrk="1" latinLnBrk="0" hangingPunct="1">
        <a:spcBef>
          <a:spcPct val="20000"/>
        </a:spcBef>
        <a:buFont typeface="Arial"/>
        <a:buChar char="–"/>
        <a:defRPr sz="3900" kern="1200">
          <a:solidFill>
            <a:schemeClr val="tx1"/>
          </a:solidFill>
          <a:latin typeface="+mn-lt"/>
          <a:ea typeface="+mn-ea"/>
          <a:cs typeface="+mn-cs"/>
        </a:defRPr>
      </a:lvl2pPr>
      <a:lvl3pPr marL="1600200" indent="-320040" algn="l" defTabSz="640080" rtl="0" eaLnBrk="1" latinLnBrk="0" hangingPunct="1">
        <a:spcBef>
          <a:spcPct val="20000"/>
        </a:spcBef>
        <a:buFont typeface="Arial"/>
        <a:buChar char="•"/>
        <a:defRPr sz="3400" kern="1200">
          <a:solidFill>
            <a:schemeClr val="tx1"/>
          </a:solidFill>
          <a:latin typeface="+mn-lt"/>
          <a:ea typeface="+mn-ea"/>
          <a:cs typeface="+mn-cs"/>
        </a:defRPr>
      </a:lvl3pPr>
      <a:lvl4pPr marL="2240280" indent="-320040" algn="l" defTabSz="640080" rtl="0" eaLnBrk="1" latinLnBrk="0" hangingPunct="1">
        <a:spcBef>
          <a:spcPct val="20000"/>
        </a:spcBef>
        <a:buFont typeface="Arial"/>
        <a:buChar char="–"/>
        <a:defRPr sz="2800" kern="1200">
          <a:solidFill>
            <a:schemeClr val="tx1"/>
          </a:solidFill>
          <a:latin typeface="+mn-lt"/>
          <a:ea typeface="+mn-ea"/>
          <a:cs typeface="+mn-cs"/>
        </a:defRPr>
      </a:lvl4pPr>
      <a:lvl5pPr marL="2880360" indent="-320040" algn="l" defTabSz="640080" rtl="0" eaLnBrk="1" latinLnBrk="0" hangingPunct="1">
        <a:spcBef>
          <a:spcPct val="20000"/>
        </a:spcBef>
        <a:buFont typeface="Arial"/>
        <a:buChar char="»"/>
        <a:defRPr sz="2800" kern="1200">
          <a:solidFill>
            <a:schemeClr val="tx1"/>
          </a:solidFill>
          <a:latin typeface="+mn-lt"/>
          <a:ea typeface="+mn-ea"/>
          <a:cs typeface="+mn-cs"/>
        </a:defRPr>
      </a:lvl5pPr>
      <a:lvl6pPr marL="3520440" indent="-320040" algn="l" defTabSz="640080" rtl="0" eaLnBrk="1" latinLnBrk="0" hangingPunct="1">
        <a:spcBef>
          <a:spcPct val="20000"/>
        </a:spcBef>
        <a:buFont typeface="Arial"/>
        <a:buChar char="•"/>
        <a:defRPr sz="2800" kern="1200">
          <a:solidFill>
            <a:schemeClr val="tx1"/>
          </a:solidFill>
          <a:latin typeface="+mn-lt"/>
          <a:ea typeface="+mn-ea"/>
          <a:cs typeface="+mn-cs"/>
        </a:defRPr>
      </a:lvl6pPr>
      <a:lvl7pPr marL="4160520" indent="-320040" algn="l" defTabSz="640080" rtl="0" eaLnBrk="1" latinLnBrk="0" hangingPunct="1">
        <a:spcBef>
          <a:spcPct val="20000"/>
        </a:spcBef>
        <a:buFont typeface="Arial"/>
        <a:buChar char="•"/>
        <a:defRPr sz="2800" kern="1200">
          <a:solidFill>
            <a:schemeClr val="tx1"/>
          </a:solidFill>
          <a:latin typeface="+mn-lt"/>
          <a:ea typeface="+mn-ea"/>
          <a:cs typeface="+mn-cs"/>
        </a:defRPr>
      </a:lvl7pPr>
      <a:lvl8pPr marL="4800600" indent="-320040" algn="l" defTabSz="640080" rtl="0" eaLnBrk="1" latinLnBrk="0" hangingPunct="1">
        <a:spcBef>
          <a:spcPct val="20000"/>
        </a:spcBef>
        <a:buFont typeface="Arial"/>
        <a:buChar char="•"/>
        <a:defRPr sz="2800" kern="1200">
          <a:solidFill>
            <a:schemeClr val="tx1"/>
          </a:solidFill>
          <a:latin typeface="+mn-lt"/>
          <a:ea typeface="+mn-ea"/>
          <a:cs typeface="+mn-cs"/>
        </a:defRPr>
      </a:lvl8pPr>
      <a:lvl9pPr marL="5440680" indent="-320040" algn="l" defTabSz="640080" rtl="0" eaLnBrk="1" latinLnBrk="0" hangingPunct="1">
        <a:spcBef>
          <a:spcPct val="20000"/>
        </a:spcBef>
        <a:buFont typeface="Arial"/>
        <a:buChar char="•"/>
        <a:defRPr sz="2800" kern="1200">
          <a:solidFill>
            <a:schemeClr val="tx1"/>
          </a:solidFill>
          <a:latin typeface="+mn-lt"/>
          <a:ea typeface="+mn-ea"/>
          <a:cs typeface="+mn-cs"/>
        </a:defRPr>
      </a:lvl9pPr>
    </p:bodyStyle>
    <p:otherStyle>
      <a:defPPr>
        <a:defRPr lang="en-US"/>
      </a:defPPr>
      <a:lvl1pPr marL="0" algn="l" defTabSz="640080" rtl="0" eaLnBrk="1" latinLnBrk="0" hangingPunct="1">
        <a:defRPr sz="2500" kern="1200">
          <a:solidFill>
            <a:schemeClr val="tx1"/>
          </a:solidFill>
          <a:latin typeface="+mn-lt"/>
          <a:ea typeface="+mn-ea"/>
          <a:cs typeface="+mn-cs"/>
        </a:defRPr>
      </a:lvl1pPr>
      <a:lvl2pPr marL="640080" algn="l" defTabSz="640080" rtl="0" eaLnBrk="1" latinLnBrk="0" hangingPunct="1">
        <a:defRPr sz="2500" kern="1200">
          <a:solidFill>
            <a:schemeClr val="tx1"/>
          </a:solidFill>
          <a:latin typeface="+mn-lt"/>
          <a:ea typeface="+mn-ea"/>
          <a:cs typeface="+mn-cs"/>
        </a:defRPr>
      </a:lvl2pPr>
      <a:lvl3pPr marL="1280160" algn="l" defTabSz="640080" rtl="0" eaLnBrk="1" latinLnBrk="0" hangingPunct="1">
        <a:defRPr sz="2500" kern="1200">
          <a:solidFill>
            <a:schemeClr val="tx1"/>
          </a:solidFill>
          <a:latin typeface="+mn-lt"/>
          <a:ea typeface="+mn-ea"/>
          <a:cs typeface="+mn-cs"/>
        </a:defRPr>
      </a:lvl3pPr>
      <a:lvl4pPr marL="1920240" algn="l" defTabSz="640080" rtl="0" eaLnBrk="1" latinLnBrk="0" hangingPunct="1">
        <a:defRPr sz="2500" kern="1200">
          <a:solidFill>
            <a:schemeClr val="tx1"/>
          </a:solidFill>
          <a:latin typeface="+mn-lt"/>
          <a:ea typeface="+mn-ea"/>
          <a:cs typeface="+mn-cs"/>
        </a:defRPr>
      </a:lvl4pPr>
      <a:lvl5pPr marL="2560320" algn="l" defTabSz="640080" rtl="0" eaLnBrk="1" latinLnBrk="0" hangingPunct="1">
        <a:defRPr sz="2500" kern="1200">
          <a:solidFill>
            <a:schemeClr val="tx1"/>
          </a:solidFill>
          <a:latin typeface="+mn-lt"/>
          <a:ea typeface="+mn-ea"/>
          <a:cs typeface="+mn-cs"/>
        </a:defRPr>
      </a:lvl5pPr>
      <a:lvl6pPr marL="3200400" algn="l" defTabSz="640080" rtl="0" eaLnBrk="1" latinLnBrk="0" hangingPunct="1">
        <a:defRPr sz="2500" kern="1200">
          <a:solidFill>
            <a:schemeClr val="tx1"/>
          </a:solidFill>
          <a:latin typeface="+mn-lt"/>
          <a:ea typeface="+mn-ea"/>
          <a:cs typeface="+mn-cs"/>
        </a:defRPr>
      </a:lvl6pPr>
      <a:lvl7pPr marL="3840480" algn="l" defTabSz="640080" rtl="0" eaLnBrk="1" latinLnBrk="0" hangingPunct="1">
        <a:defRPr sz="2500" kern="1200">
          <a:solidFill>
            <a:schemeClr val="tx1"/>
          </a:solidFill>
          <a:latin typeface="+mn-lt"/>
          <a:ea typeface="+mn-ea"/>
          <a:cs typeface="+mn-cs"/>
        </a:defRPr>
      </a:lvl7pPr>
      <a:lvl8pPr marL="4480560" algn="l" defTabSz="640080" rtl="0" eaLnBrk="1" latinLnBrk="0" hangingPunct="1">
        <a:defRPr sz="2500" kern="1200">
          <a:solidFill>
            <a:schemeClr val="tx1"/>
          </a:solidFill>
          <a:latin typeface="+mn-lt"/>
          <a:ea typeface="+mn-ea"/>
          <a:cs typeface="+mn-cs"/>
        </a:defRPr>
      </a:lvl8pPr>
      <a:lvl9pPr marL="5120640" algn="l" defTabSz="640080" rtl="0" eaLnBrk="1" latinLnBrk="0" hangingPunct="1">
        <a:defRPr sz="25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1"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0"/>
            </p:custDataLst>
            <p:extLst>
              <p:ext uri="{D42A27DB-BD31-4B8C-83A1-F6EECF244321}">
                <p14:modId xmlns:p14="http://schemas.microsoft.com/office/powerpoint/2010/main" val="3650428332"/>
              </p:ext>
            </p:extLst>
          </p:nvPr>
        </p:nvGraphicFramePr>
        <p:xfrm>
          <a:off x="2224" y="2224"/>
          <a:ext cx="2222" cy="2222"/>
        </p:xfrm>
        <a:graphic>
          <a:graphicData uri="http://schemas.openxmlformats.org/presentationml/2006/ole">
            <mc:AlternateContent xmlns:mc="http://schemas.openxmlformats.org/markup-compatibility/2006">
              <mc:Choice xmlns:v="urn:schemas-microsoft-com:vml" Requires="v">
                <p:oleObj spid="_x0000_s18596" name="think-cell Slide" r:id="rId12" imgW="360" imgH="360" progId="TCLayout.ActiveDocument.1">
                  <p:embed/>
                </p:oleObj>
              </mc:Choice>
              <mc:Fallback>
                <p:oleObj name="think-cell Slide" r:id="rId12" imgW="360" imgH="360" progId="TCLayout.ActiveDocument.1">
                  <p:embed/>
                  <p:pic>
                    <p:nvPicPr>
                      <p:cNvPr id="0" name=""/>
                      <p:cNvPicPr/>
                      <p:nvPr/>
                    </p:nvPicPr>
                    <p:blipFill>
                      <a:blip r:embed="rId13"/>
                      <a:stretch>
                        <a:fillRect/>
                      </a:stretch>
                    </p:blipFill>
                    <p:spPr>
                      <a:xfrm>
                        <a:off x="2224" y="2224"/>
                        <a:ext cx="2222" cy="2222"/>
                      </a:xfrm>
                      <a:prstGeom prst="rect">
                        <a:avLst/>
                      </a:prstGeom>
                    </p:spPr>
                  </p:pic>
                </p:oleObj>
              </mc:Fallback>
            </mc:AlternateContent>
          </a:graphicData>
        </a:graphic>
      </p:graphicFrame>
      <p:sp>
        <p:nvSpPr>
          <p:cNvPr id="2" name="Title Placeholder 1"/>
          <p:cNvSpPr>
            <a:spLocks noGrp="1"/>
          </p:cNvSpPr>
          <p:nvPr>
            <p:ph type="title"/>
          </p:nvPr>
        </p:nvSpPr>
        <p:spPr>
          <a:xfrm>
            <a:off x="380048" y="384493"/>
            <a:ext cx="11521440" cy="1600200"/>
          </a:xfrm>
          <a:prstGeom prst="rect">
            <a:avLst/>
          </a:prstGeom>
        </p:spPr>
        <p:txBody>
          <a:bodyPr vert="horz" lIns="128016" tIns="64008" rIns="128016" bIns="64008" rtlCol="0" anchor="ctr">
            <a:normAutofit/>
          </a:bodyPr>
          <a:lstStyle/>
          <a:p>
            <a:r>
              <a:rPr lang="en-US" dirty="0" smtClean="0"/>
              <a:t>CLICK TO EDIT MASTER TITLE STYLE</a:t>
            </a:r>
            <a:endParaRPr lang="en-US" dirty="0"/>
          </a:p>
        </p:txBody>
      </p:sp>
      <p:sp>
        <p:nvSpPr>
          <p:cNvPr id="1027" name="Text Placeholder 2"/>
          <p:cNvSpPr>
            <a:spLocks noGrp="1"/>
          </p:cNvSpPr>
          <p:nvPr>
            <p:ph type="body" idx="1"/>
          </p:nvPr>
        </p:nvSpPr>
        <p:spPr bwMode="auto">
          <a:xfrm>
            <a:off x="640080" y="2240281"/>
            <a:ext cx="11521440" cy="63363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8016" tIns="64008" rIns="128016" bIns="64008"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4" name="Footer Placeholder 3"/>
          <p:cNvSpPr>
            <a:spLocks noGrp="1"/>
          </p:cNvSpPr>
          <p:nvPr>
            <p:ph type="ftr" sz="quarter" idx="3"/>
          </p:nvPr>
        </p:nvSpPr>
        <p:spPr>
          <a:xfrm>
            <a:off x="4373880" y="8898891"/>
            <a:ext cx="4053840" cy="511175"/>
          </a:xfrm>
          <a:prstGeom prst="rect">
            <a:avLst/>
          </a:prstGeom>
        </p:spPr>
        <p:txBody>
          <a:bodyPr vert="horz" lIns="128016" tIns="64008" rIns="128016" bIns="64008" rtlCol="0" anchor="ctr"/>
          <a:lstStyle>
            <a:lvl1pPr algn="ctr">
              <a:defRPr sz="1700">
                <a:solidFill>
                  <a:schemeClr val="tx1">
                    <a:tint val="75000"/>
                  </a:schemeClr>
                </a:solidFill>
              </a:defRPr>
            </a:lvl1pPr>
          </a:lstStyle>
          <a:p>
            <a:r>
              <a:rPr lang="en-US" dirty="0" smtClean="0">
                <a:solidFill>
                  <a:srgbClr val="262626">
                    <a:tint val="75000"/>
                  </a:srgbClr>
                </a:solidFill>
              </a:rPr>
              <a:t>&lt;#&gt;</a:t>
            </a:r>
            <a:endParaRPr lang="en-US" dirty="0">
              <a:solidFill>
                <a:srgbClr val="262626">
                  <a:tint val="75000"/>
                </a:srgbClr>
              </a:solidFill>
            </a:endParaRPr>
          </a:p>
        </p:txBody>
      </p:sp>
    </p:spTree>
    <p:extLst>
      <p:ext uri="{BB962C8B-B14F-4D97-AF65-F5344CB8AC3E}">
        <p14:creationId xmlns:p14="http://schemas.microsoft.com/office/powerpoint/2010/main" val="4198696547"/>
      </p:ext>
    </p:extLst>
  </p:cSld>
  <p:clrMap bg1="lt1" tx1="dk1" bg2="lt2" tx2="dk2" accent1="accent1" accent2="accent2" accent3="accent3" accent4="accent4" accent5="accent5" accent6="accent6" hlink="hlink" folHlink="folHlink"/>
  <p:sldLayoutIdLst>
    <p:sldLayoutId id="2147483926" r:id="rId1"/>
    <p:sldLayoutId id="2147483927" r:id="rId2"/>
    <p:sldLayoutId id="2147483928" r:id="rId3"/>
    <p:sldLayoutId id="2147483929" r:id="rId4"/>
    <p:sldLayoutId id="2147483930" r:id="rId5"/>
    <p:sldLayoutId id="2147483931" r:id="rId6"/>
    <p:sldLayoutId id="2147483932" r:id="rId7"/>
  </p:sldLayoutIdLst>
  <p:timing>
    <p:tnLst>
      <p:par>
        <p:cTn xmlns:p14="http://schemas.microsoft.com/office/powerpoint/2010/main" id="1" dur="indefinite" restart="never" nodeType="tmRoot"/>
      </p:par>
    </p:tnLst>
  </p:timing>
  <p:hf hdr="0" dt="0"/>
  <p:txStyles>
    <p:titleStyle>
      <a:lvl1pPr algn="ctr" defTabSz="640080" rtl="0" eaLnBrk="0" fontAlgn="base" hangingPunct="0">
        <a:spcBef>
          <a:spcPct val="0"/>
        </a:spcBef>
        <a:spcAft>
          <a:spcPct val="0"/>
        </a:spcAft>
        <a:defRPr sz="2700" b="0" i="0" kern="1200" cap="small">
          <a:solidFill>
            <a:schemeClr val="tx1"/>
          </a:solidFill>
          <a:latin typeface="Helvetica Neue Light"/>
          <a:ea typeface="ＭＳ Ｐゴシック" charset="-128"/>
          <a:cs typeface="Helvetica Neue Light"/>
        </a:defRPr>
      </a:lvl1pPr>
      <a:lvl2pPr algn="ctr" defTabSz="640080" rtl="0" eaLnBrk="0" fontAlgn="base" hangingPunct="0">
        <a:spcBef>
          <a:spcPct val="0"/>
        </a:spcBef>
        <a:spcAft>
          <a:spcPct val="0"/>
        </a:spcAft>
        <a:defRPr sz="2700" b="1">
          <a:solidFill>
            <a:schemeClr val="tx1"/>
          </a:solidFill>
          <a:latin typeface="Optima" charset="0"/>
          <a:ea typeface="ＭＳ Ｐゴシック" charset="-128"/>
        </a:defRPr>
      </a:lvl2pPr>
      <a:lvl3pPr algn="ctr" defTabSz="640080" rtl="0" eaLnBrk="0" fontAlgn="base" hangingPunct="0">
        <a:spcBef>
          <a:spcPct val="0"/>
        </a:spcBef>
        <a:spcAft>
          <a:spcPct val="0"/>
        </a:spcAft>
        <a:defRPr sz="2700" b="1">
          <a:solidFill>
            <a:schemeClr val="tx1"/>
          </a:solidFill>
          <a:latin typeface="Optima" charset="0"/>
          <a:ea typeface="ＭＳ Ｐゴシック" charset="-128"/>
        </a:defRPr>
      </a:lvl3pPr>
      <a:lvl4pPr algn="ctr" defTabSz="640080" rtl="0" eaLnBrk="0" fontAlgn="base" hangingPunct="0">
        <a:spcBef>
          <a:spcPct val="0"/>
        </a:spcBef>
        <a:spcAft>
          <a:spcPct val="0"/>
        </a:spcAft>
        <a:defRPr sz="2700" b="1">
          <a:solidFill>
            <a:schemeClr val="tx1"/>
          </a:solidFill>
          <a:latin typeface="Optima" charset="0"/>
          <a:ea typeface="ＭＳ Ｐゴシック" charset="-128"/>
        </a:defRPr>
      </a:lvl4pPr>
      <a:lvl5pPr algn="ctr" defTabSz="640080" rtl="0" eaLnBrk="0" fontAlgn="base" hangingPunct="0">
        <a:spcBef>
          <a:spcPct val="0"/>
        </a:spcBef>
        <a:spcAft>
          <a:spcPct val="0"/>
        </a:spcAft>
        <a:defRPr sz="2700" b="1">
          <a:solidFill>
            <a:schemeClr val="tx1"/>
          </a:solidFill>
          <a:latin typeface="Optima" charset="0"/>
          <a:ea typeface="ＭＳ Ｐゴシック" charset="-128"/>
        </a:defRPr>
      </a:lvl5pPr>
      <a:lvl6pPr marL="640080" algn="ctr" defTabSz="640080" rtl="0" fontAlgn="base">
        <a:spcBef>
          <a:spcPct val="0"/>
        </a:spcBef>
        <a:spcAft>
          <a:spcPct val="0"/>
        </a:spcAft>
        <a:defRPr sz="6200" b="1">
          <a:solidFill>
            <a:schemeClr val="tx1"/>
          </a:solidFill>
          <a:latin typeface="Optima" charset="0"/>
          <a:ea typeface="ＭＳ Ｐゴシック" charset="-128"/>
        </a:defRPr>
      </a:lvl6pPr>
      <a:lvl7pPr marL="1280160" algn="ctr" defTabSz="640080" rtl="0" fontAlgn="base">
        <a:spcBef>
          <a:spcPct val="0"/>
        </a:spcBef>
        <a:spcAft>
          <a:spcPct val="0"/>
        </a:spcAft>
        <a:defRPr sz="6200" b="1">
          <a:solidFill>
            <a:schemeClr val="tx1"/>
          </a:solidFill>
          <a:latin typeface="Optima" charset="0"/>
          <a:ea typeface="ＭＳ Ｐゴシック" charset="-128"/>
        </a:defRPr>
      </a:lvl7pPr>
      <a:lvl8pPr marL="1920240" algn="ctr" defTabSz="640080" rtl="0" fontAlgn="base">
        <a:spcBef>
          <a:spcPct val="0"/>
        </a:spcBef>
        <a:spcAft>
          <a:spcPct val="0"/>
        </a:spcAft>
        <a:defRPr sz="6200" b="1">
          <a:solidFill>
            <a:schemeClr val="tx1"/>
          </a:solidFill>
          <a:latin typeface="Optima" charset="0"/>
          <a:ea typeface="ＭＳ Ｐゴシック" charset="-128"/>
        </a:defRPr>
      </a:lvl8pPr>
      <a:lvl9pPr marL="2560320" algn="ctr" defTabSz="640080" rtl="0" fontAlgn="base">
        <a:spcBef>
          <a:spcPct val="0"/>
        </a:spcBef>
        <a:spcAft>
          <a:spcPct val="0"/>
        </a:spcAft>
        <a:defRPr sz="6200" b="1">
          <a:solidFill>
            <a:schemeClr val="tx1"/>
          </a:solidFill>
          <a:latin typeface="Optima" charset="0"/>
          <a:ea typeface="ＭＳ Ｐゴシック" charset="-128"/>
        </a:defRPr>
      </a:lvl9pPr>
    </p:titleStyle>
    <p:bodyStyle>
      <a:lvl1pPr marL="480060" indent="-480060" algn="l" defTabSz="640080" rtl="0" eaLnBrk="0" fontAlgn="base" hangingPunct="0">
        <a:spcBef>
          <a:spcPct val="20000"/>
        </a:spcBef>
        <a:spcAft>
          <a:spcPct val="0"/>
        </a:spcAft>
        <a:buFont typeface="Arial" pitchFamily="34" charset="0"/>
        <a:buChar char="•"/>
        <a:defRPr sz="2200" kern="1200">
          <a:solidFill>
            <a:schemeClr val="tx1">
              <a:lumMod val="75000"/>
              <a:lumOff val="25000"/>
            </a:schemeClr>
          </a:solidFill>
          <a:latin typeface="Helvetica Neue"/>
          <a:ea typeface="ＭＳ Ｐゴシック" charset="-128"/>
          <a:cs typeface="Helvetica Neue"/>
        </a:defRPr>
      </a:lvl1pPr>
      <a:lvl2pPr marL="1040130" indent="-400050" algn="l" defTabSz="640080" rtl="0" eaLnBrk="0" fontAlgn="base" hangingPunct="0">
        <a:spcBef>
          <a:spcPct val="20000"/>
        </a:spcBef>
        <a:spcAft>
          <a:spcPct val="0"/>
        </a:spcAft>
        <a:buFont typeface="Arial" pitchFamily="34" charset="0"/>
        <a:buChar char="–"/>
        <a:defRPr sz="2000" kern="1200">
          <a:solidFill>
            <a:schemeClr val="tx1">
              <a:lumMod val="75000"/>
              <a:lumOff val="25000"/>
            </a:schemeClr>
          </a:solidFill>
          <a:latin typeface="Helvetica Neue"/>
          <a:ea typeface="ＭＳ Ｐゴシック" charset="-128"/>
          <a:cs typeface="Helvetica Neue"/>
        </a:defRPr>
      </a:lvl2pPr>
      <a:lvl3pPr marL="1600200" indent="-320040" algn="l" defTabSz="640080" rtl="0" eaLnBrk="0" fontAlgn="base" hangingPunct="0">
        <a:spcBef>
          <a:spcPct val="20000"/>
        </a:spcBef>
        <a:spcAft>
          <a:spcPct val="0"/>
        </a:spcAft>
        <a:buFont typeface="Arial" pitchFamily="34" charset="0"/>
        <a:buChar char="•"/>
        <a:defRPr sz="1700" kern="1200">
          <a:solidFill>
            <a:schemeClr val="tx1">
              <a:lumMod val="75000"/>
              <a:lumOff val="25000"/>
            </a:schemeClr>
          </a:solidFill>
          <a:latin typeface="Helvetica Neue"/>
          <a:ea typeface="ＭＳ Ｐゴシック" charset="-128"/>
          <a:cs typeface="Helvetica Neue"/>
        </a:defRPr>
      </a:lvl3pPr>
      <a:lvl4pPr marL="2240280" indent="-320040" algn="l" defTabSz="640080" rtl="0" eaLnBrk="0" fontAlgn="base" hangingPunct="0">
        <a:spcBef>
          <a:spcPct val="20000"/>
        </a:spcBef>
        <a:spcAft>
          <a:spcPct val="0"/>
        </a:spcAft>
        <a:buFont typeface="Arial" pitchFamily="34" charset="0"/>
        <a:buChar char="–"/>
        <a:defRPr sz="1500" kern="1200">
          <a:solidFill>
            <a:schemeClr val="tx1">
              <a:lumMod val="75000"/>
              <a:lumOff val="25000"/>
            </a:schemeClr>
          </a:solidFill>
          <a:latin typeface="Helvetica Neue"/>
          <a:ea typeface="ＭＳ Ｐゴシック" charset="-128"/>
          <a:cs typeface="Helvetica Neue"/>
        </a:defRPr>
      </a:lvl4pPr>
      <a:lvl5pPr marL="2880360" indent="-320040" algn="l" defTabSz="640080" rtl="0" eaLnBrk="0" fontAlgn="base" hangingPunct="0">
        <a:spcBef>
          <a:spcPct val="20000"/>
        </a:spcBef>
        <a:spcAft>
          <a:spcPct val="0"/>
        </a:spcAft>
        <a:buFont typeface="Arial" pitchFamily="34" charset="0"/>
        <a:buChar char="»"/>
        <a:defRPr sz="1500" kern="1200">
          <a:solidFill>
            <a:schemeClr val="tx1">
              <a:lumMod val="75000"/>
              <a:lumOff val="25000"/>
            </a:schemeClr>
          </a:solidFill>
          <a:latin typeface="Helvetica Neue"/>
          <a:ea typeface="ＭＳ Ｐゴシック" charset="-128"/>
          <a:cs typeface="Helvetica Neue"/>
        </a:defRPr>
      </a:lvl5pPr>
      <a:lvl6pPr marL="3520440" indent="-320040" algn="l" defTabSz="640080" rtl="0" eaLnBrk="1" latinLnBrk="0" hangingPunct="1">
        <a:spcBef>
          <a:spcPct val="20000"/>
        </a:spcBef>
        <a:buFont typeface="Arial"/>
        <a:buChar char="•"/>
        <a:defRPr sz="2800" kern="1200">
          <a:solidFill>
            <a:schemeClr val="tx1"/>
          </a:solidFill>
          <a:latin typeface="+mn-lt"/>
          <a:ea typeface="+mn-ea"/>
          <a:cs typeface="+mn-cs"/>
        </a:defRPr>
      </a:lvl6pPr>
      <a:lvl7pPr marL="4160520" indent="-320040" algn="l" defTabSz="640080" rtl="0" eaLnBrk="1" latinLnBrk="0" hangingPunct="1">
        <a:spcBef>
          <a:spcPct val="20000"/>
        </a:spcBef>
        <a:buFont typeface="Arial"/>
        <a:buChar char="•"/>
        <a:defRPr sz="2800" kern="1200">
          <a:solidFill>
            <a:schemeClr val="tx1"/>
          </a:solidFill>
          <a:latin typeface="+mn-lt"/>
          <a:ea typeface="+mn-ea"/>
          <a:cs typeface="+mn-cs"/>
        </a:defRPr>
      </a:lvl7pPr>
      <a:lvl8pPr marL="4800600" indent="-320040" algn="l" defTabSz="640080" rtl="0" eaLnBrk="1" latinLnBrk="0" hangingPunct="1">
        <a:spcBef>
          <a:spcPct val="20000"/>
        </a:spcBef>
        <a:buFont typeface="Arial"/>
        <a:buChar char="•"/>
        <a:defRPr sz="2800" kern="1200">
          <a:solidFill>
            <a:schemeClr val="tx1"/>
          </a:solidFill>
          <a:latin typeface="+mn-lt"/>
          <a:ea typeface="+mn-ea"/>
          <a:cs typeface="+mn-cs"/>
        </a:defRPr>
      </a:lvl8pPr>
      <a:lvl9pPr marL="5440680" indent="-320040" algn="l" defTabSz="640080" rtl="0" eaLnBrk="1" latinLnBrk="0" hangingPunct="1">
        <a:spcBef>
          <a:spcPct val="20000"/>
        </a:spcBef>
        <a:buFont typeface="Arial"/>
        <a:buChar char="•"/>
        <a:defRPr sz="2800" kern="1200">
          <a:solidFill>
            <a:schemeClr val="tx1"/>
          </a:solidFill>
          <a:latin typeface="+mn-lt"/>
          <a:ea typeface="+mn-ea"/>
          <a:cs typeface="+mn-cs"/>
        </a:defRPr>
      </a:lvl9pPr>
    </p:bodyStyle>
    <p:otherStyle>
      <a:defPPr>
        <a:defRPr lang="en-US"/>
      </a:defPPr>
      <a:lvl1pPr marL="0" algn="l" defTabSz="640080" rtl="0" eaLnBrk="1" latinLnBrk="0" hangingPunct="1">
        <a:defRPr sz="2500" kern="1200">
          <a:solidFill>
            <a:schemeClr val="tx1"/>
          </a:solidFill>
          <a:latin typeface="+mn-lt"/>
          <a:ea typeface="+mn-ea"/>
          <a:cs typeface="+mn-cs"/>
        </a:defRPr>
      </a:lvl1pPr>
      <a:lvl2pPr marL="640080" algn="l" defTabSz="640080" rtl="0" eaLnBrk="1" latinLnBrk="0" hangingPunct="1">
        <a:defRPr sz="2500" kern="1200">
          <a:solidFill>
            <a:schemeClr val="tx1"/>
          </a:solidFill>
          <a:latin typeface="+mn-lt"/>
          <a:ea typeface="+mn-ea"/>
          <a:cs typeface="+mn-cs"/>
        </a:defRPr>
      </a:lvl2pPr>
      <a:lvl3pPr marL="1280160" algn="l" defTabSz="640080" rtl="0" eaLnBrk="1" latinLnBrk="0" hangingPunct="1">
        <a:defRPr sz="2500" kern="1200">
          <a:solidFill>
            <a:schemeClr val="tx1"/>
          </a:solidFill>
          <a:latin typeface="+mn-lt"/>
          <a:ea typeface="+mn-ea"/>
          <a:cs typeface="+mn-cs"/>
        </a:defRPr>
      </a:lvl3pPr>
      <a:lvl4pPr marL="1920240" algn="l" defTabSz="640080" rtl="0" eaLnBrk="1" latinLnBrk="0" hangingPunct="1">
        <a:defRPr sz="2500" kern="1200">
          <a:solidFill>
            <a:schemeClr val="tx1"/>
          </a:solidFill>
          <a:latin typeface="+mn-lt"/>
          <a:ea typeface="+mn-ea"/>
          <a:cs typeface="+mn-cs"/>
        </a:defRPr>
      </a:lvl4pPr>
      <a:lvl5pPr marL="2560320" algn="l" defTabSz="640080" rtl="0" eaLnBrk="1" latinLnBrk="0" hangingPunct="1">
        <a:defRPr sz="2500" kern="1200">
          <a:solidFill>
            <a:schemeClr val="tx1"/>
          </a:solidFill>
          <a:latin typeface="+mn-lt"/>
          <a:ea typeface="+mn-ea"/>
          <a:cs typeface="+mn-cs"/>
        </a:defRPr>
      </a:lvl5pPr>
      <a:lvl6pPr marL="3200400" algn="l" defTabSz="640080" rtl="0" eaLnBrk="1" latinLnBrk="0" hangingPunct="1">
        <a:defRPr sz="2500" kern="1200">
          <a:solidFill>
            <a:schemeClr val="tx1"/>
          </a:solidFill>
          <a:latin typeface="+mn-lt"/>
          <a:ea typeface="+mn-ea"/>
          <a:cs typeface="+mn-cs"/>
        </a:defRPr>
      </a:lvl6pPr>
      <a:lvl7pPr marL="3840480" algn="l" defTabSz="640080" rtl="0" eaLnBrk="1" latinLnBrk="0" hangingPunct="1">
        <a:defRPr sz="2500" kern="1200">
          <a:solidFill>
            <a:schemeClr val="tx1"/>
          </a:solidFill>
          <a:latin typeface="+mn-lt"/>
          <a:ea typeface="+mn-ea"/>
          <a:cs typeface="+mn-cs"/>
        </a:defRPr>
      </a:lvl7pPr>
      <a:lvl8pPr marL="4480560" algn="l" defTabSz="640080" rtl="0" eaLnBrk="1" latinLnBrk="0" hangingPunct="1">
        <a:defRPr sz="2500" kern="1200">
          <a:solidFill>
            <a:schemeClr val="tx1"/>
          </a:solidFill>
          <a:latin typeface="+mn-lt"/>
          <a:ea typeface="+mn-ea"/>
          <a:cs typeface="+mn-cs"/>
        </a:defRPr>
      </a:lvl8pPr>
      <a:lvl9pPr marL="5120640" algn="l" defTabSz="640080" rtl="0" eaLnBrk="1" latinLnBrk="0" hangingPunct="1">
        <a:defRPr sz="25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1">
          <a:blip r:embed="rId11"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0"/>
            </p:custDataLst>
            <p:extLst>
              <p:ext uri="{D42A27DB-BD31-4B8C-83A1-F6EECF244321}">
                <p14:modId xmlns:p14="http://schemas.microsoft.com/office/powerpoint/2010/main" val="4283278872"/>
              </p:ext>
            </p:extLst>
          </p:nvPr>
        </p:nvGraphicFramePr>
        <p:xfrm>
          <a:off x="2224" y="2224"/>
          <a:ext cx="2222" cy="2222"/>
        </p:xfrm>
        <a:graphic>
          <a:graphicData uri="http://schemas.openxmlformats.org/presentationml/2006/ole">
            <mc:AlternateContent xmlns:mc="http://schemas.openxmlformats.org/markup-compatibility/2006">
              <mc:Choice xmlns:v="urn:schemas-microsoft-com:vml" Requires="v">
                <p:oleObj spid="_x0000_s24710" name="think-cell Slide" r:id="rId12" imgW="360" imgH="360" progId="TCLayout.ActiveDocument.1">
                  <p:embed/>
                </p:oleObj>
              </mc:Choice>
              <mc:Fallback>
                <p:oleObj name="think-cell Slide" r:id="rId12" imgW="360" imgH="360" progId="TCLayout.ActiveDocument.1">
                  <p:embed/>
                  <p:pic>
                    <p:nvPicPr>
                      <p:cNvPr id="0" name=""/>
                      <p:cNvPicPr/>
                      <p:nvPr/>
                    </p:nvPicPr>
                    <p:blipFill>
                      <a:blip r:embed="rId13"/>
                      <a:stretch>
                        <a:fillRect/>
                      </a:stretch>
                    </p:blipFill>
                    <p:spPr>
                      <a:xfrm>
                        <a:off x="2224" y="2224"/>
                        <a:ext cx="2222" cy="2222"/>
                      </a:xfrm>
                      <a:prstGeom prst="rect">
                        <a:avLst/>
                      </a:prstGeom>
                    </p:spPr>
                  </p:pic>
                </p:oleObj>
              </mc:Fallback>
            </mc:AlternateContent>
          </a:graphicData>
        </a:graphic>
      </p:graphicFrame>
      <p:sp>
        <p:nvSpPr>
          <p:cNvPr id="2" name="Title Placeholder 1"/>
          <p:cNvSpPr>
            <a:spLocks noGrp="1"/>
          </p:cNvSpPr>
          <p:nvPr>
            <p:ph type="title"/>
          </p:nvPr>
        </p:nvSpPr>
        <p:spPr>
          <a:xfrm>
            <a:off x="380048" y="384493"/>
            <a:ext cx="11521440" cy="1600200"/>
          </a:xfrm>
          <a:prstGeom prst="rect">
            <a:avLst/>
          </a:prstGeom>
        </p:spPr>
        <p:txBody>
          <a:bodyPr vert="horz" lIns="128016" tIns="64008" rIns="128016" bIns="64008" rtlCol="0" anchor="ctr">
            <a:normAutofit/>
          </a:bodyPr>
          <a:lstStyle/>
          <a:p>
            <a:r>
              <a:rPr lang="en-US" dirty="0" smtClean="0"/>
              <a:t>CLICK TO EDIT MASTER TITLE STYLE</a:t>
            </a:r>
            <a:endParaRPr lang="en-US" dirty="0"/>
          </a:p>
        </p:txBody>
      </p:sp>
      <p:sp>
        <p:nvSpPr>
          <p:cNvPr id="1027" name="Text Placeholder 2"/>
          <p:cNvSpPr>
            <a:spLocks noGrp="1"/>
          </p:cNvSpPr>
          <p:nvPr>
            <p:ph type="body" idx="1"/>
          </p:nvPr>
        </p:nvSpPr>
        <p:spPr bwMode="auto">
          <a:xfrm>
            <a:off x="640080" y="2240281"/>
            <a:ext cx="11521440" cy="63363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8016" tIns="64008" rIns="128016" bIns="64008"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4" name="Footer Placeholder 3"/>
          <p:cNvSpPr>
            <a:spLocks noGrp="1"/>
          </p:cNvSpPr>
          <p:nvPr>
            <p:ph type="ftr" sz="quarter" idx="3"/>
          </p:nvPr>
        </p:nvSpPr>
        <p:spPr>
          <a:xfrm>
            <a:off x="4373880" y="8898891"/>
            <a:ext cx="4053840" cy="511175"/>
          </a:xfrm>
          <a:prstGeom prst="rect">
            <a:avLst/>
          </a:prstGeom>
        </p:spPr>
        <p:txBody>
          <a:bodyPr vert="horz" lIns="128016" tIns="64008" rIns="128016" bIns="64008" rtlCol="0" anchor="ctr"/>
          <a:lstStyle>
            <a:lvl1pPr algn="ctr">
              <a:defRPr sz="1700">
                <a:solidFill>
                  <a:schemeClr val="tx1">
                    <a:tint val="75000"/>
                  </a:schemeClr>
                </a:solidFill>
              </a:defRPr>
            </a:lvl1pPr>
          </a:lstStyle>
          <a:p>
            <a:r>
              <a:rPr lang="en-US" dirty="0" smtClean="0">
                <a:solidFill>
                  <a:srgbClr val="262626">
                    <a:tint val="75000"/>
                  </a:srgbClr>
                </a:solidFill>
              </a:rPr>
              <a:t>&lt;#&gt;</a:t>
            </a:r>
            <a:endParaRPr lang="en-US" dirty="0">
              <a:solidFill>
                <a:srgbClr val="262626">
                  <a:tint val="75000"/>
                </a:srgbClr>
              </a:solidFill>
            </a:endParaRPr>
          </a:p>
        </p:txBody>
      </p:sp>
    </p:spTree>
    <p:extLst>
      <p:ext uri="{BB962C8B-B14F-4D97-AF65-F5344CB8AC3E}">
        <p14:creationId xmlns:p14="http://schemas.microsoft.com/office/powerpoint/2010/main" val="556766375"/>
      </p:ext>
    </p:extLst>
  </p:cSld>
  <p:clrMap bg1="lt1" tx1="dk1" bg2="lt2" tx2="dk2" accent1="accent1" accent2="accent2" accent3="accent3" accent4="accent4" accent5="accent5" accent6="accent6" hlink="hlink" folHlink="folHlink"/>
  <p:sldLayoutIdLst>
    <p:sldLayoutId id="2147483942" r:id="rId1"/>
    <p:sldLayoutId id="2147483943" r:id="rId2"/>
    <p:sldLayoutId id="2147483944" r:id="rId3"/>
    <p:sldLayoutId id="2147483945" r:id="rId4"/>
    <p:sldLayoutId id="2147483946" r:id="rId5"/>
    <p:sldLayoutId id="2147483947" r:id="rId6"/>
    <p:sldLayoutId id="2147483948" r:id="rId7"/>
  </p:sldLayoutIdLst>
  <p:timing>
    <p:tnLst>
      <p:par>
        <p:cTn xmlns:p14="http://schemas.microsoft.com/office/powerpoint/2010/main" id="1" dur="indefinite" restart="never" nodeType="tmRoot"/>
      </p:par>
    </p:tnLst>
  </p:timing>
  <p:hf hdr="0" dt="0"/>
  <p:txStyles>
    <p:titleStyle>
      <a:lvl1pPr algn="ctr" defTabSz="640080" rtl="0" eaLnBrk="0" fontAlgn="base" hangingPunct="0">
        <a:spcBef>
          <a:spcPct val="0"/>
        </a:spcBef>
        <a:spcAft>
          <a:spcPct val="0"/>
        </a:spcAft>
        <a:defRPr sz="2700" b="0" i="0" kern="1200" cap="small">
          <a:solidFill>
            <a:schemeClr val="tx1"/>
          </a:solidFill>
          <a:latin typeface="Helvetica Neue Light"/>
          <a:ea typeface="ＭＳ Ｐゴシック" charset="-128"/>
          <a:cs typeface="Helvetica Neue Light"/>
        </a:defRPr>
      </a:lvl1pPr>
      <a:lvl2pPr algn="ctr" defTabSz="640080" rtl="0" eaLnBrk="0" fontAlgn="base" hangingPunct="0">
        <a:spcBef>
          <a:spcPct val="0"/>
        </a:spcBef>
        <a:spcAft>
          <a:spcPct val="0"/>
        </a:spcAft>
        <a:defRPr sz="2700" b="1">
          <a:solidFill>
            <a:schemeClr val="tx1"/>
          </a:solidFill>
          <a:latin typeface="Optima" charset="0"/>
          <a:ea typeface="ＭＳ Ｐゴシック" charset="-128"/>
        </a:defRPr>
      </a:lvl2pPr>
      <a:lvl3pPr algn="ctr" defTabSz="640080" rtl="0" eaLnBrk="0" fontAlgn="base" hangingPunct="0">
        <a:spcBef>
          <a:spcPct val="0"/>
        </a:spcBef>
        <a:spcAft>
          <a:spcPct val="0"/>
        </a:spcAft>
        <a:defRPr sz="2700" b="1">
          <a:solidFill>
            <a:schemeClr val="tx1"/>
          </a:solidFill>
          <a:latin typeface="Optima" charset="0"/>
          <a:ea typeface="ＭＳ Ｐゴシック" charset="-128"/>
        </a:defRPr>
      </a:lvl3pPr>
      <a:lvl4pPr algn="ctr" defTabSz="640080" rtl="0" eaLnBrk="0" fontAlgn="base" hangingPunct="0">
        <a:spcBef>
          <a:spcPct val="0"/>
        </a:spcBef>
        <a:spcAft>
          <a:spcPct val="0"/>
        </a:spcAft>
        <a:defRPr sz="2700" b="1">
          <a:solidFill>
            <a:schemeClr val="tx1"/>
          </a:solidFill>
          <a:latin typeface="Optima" charset="0"/>
          <a:ea typeface="ＭＳ Ｐゴシック" charset="-128"/>
        </a:defRPr>
      </a:lvl4pPr>
      <a:lvl5pPr algn="ctr" defTabSz="640080" rtl="0" eaLnBrk="0" fontAlgn="base" hangingPunct="0">
        <a:spcBef>
          <a:spcPct val="0"/>
        </a:spcBef>
        <a:spcAft>
          <a:spcPct val="0"/>
        </a:spcAft>
        <a:defRPr sz="2700" b="1">
          <a:solidFill>
            <a:schemeClr val="tx1"/>
          </a:solidFill>
          <a:latin typeface="Optima" charset="0"/>
          <a:ea typeface="ＭＳ Ｐゴシック" charset="-128"/>
        </a:defRPr>
      </a:lvl5pPr>
      <a:lvl6pPr marL="640080" algn="ctr" defTabSz="640080" rtl="0" fontAlgn="base">
        <a:spcBef>
          <a:spcPct val="0"/>
        </a:spcBef>
        <a:spcAft>
          <a:spcPct val="0"/>
        </a:spcAft>
        <a:defRPr sz="6200" b="1">
          <a:solidFill>
            <a:schemeClr val="tx1"/>
          </a:solidFill>
          <a:latin typeface="Optima" charset="0"/>
          <a:ea typeface="ＭＳ Ｐゴシック" charset="-128"/>
        </a:defRPr>
      </a:lvl6pPr>
      <a:lvl7pPr marL="1280160" algn="ctr" defTabSz="640080" rtl="0" fontAlgn="base">
        <a:spcBef>
          <a:spcPct val="0"/>
        </a:spcBef>
        <a:spcAft>
          <a:spcPct val="0"/>
        </a:spcAft>
        <a:defRPr sz="6200" b="1">
          <a:solidFill>
            <a:schemeClr val="tx1"/>
          </a:solidFill>
          <a:latin typeface="Optima" charset="0"/>
          <a:ea typeface="ＭＳ Ｐゴシック" charset="-128"/>
        </a:defRPr>
      </a:lvl7pPr>
      <a:lvl8pPr marL="1920240" algn="ctr" defTabSz="640080" rtl="0" fontAlgn="base">
        <a:spcBef>
          <a:spcPct val="0"/>
        </a:spcBef>
        <a:spcAft>
          <a:spcPct val="0"/>
        </a:spcAft>
        <a:defRPr sz="6200" b="1">
          <a:solidFill>
            <a:schemeClr val="tx1"/>
          </a:solidFill>
          <a:latin typeface="Optima" charset="0"/>
          <a:ea typeface="ＭＳ Ｐゴシック" charset="-128"/>
        </a:defRPr>
      </a:lvl8pPr>
      <a:lvl9pPr marL="2560320" algn="ctr" defTabSz="640080" rtl="0" fontAlgn="base">
        <a:spcBef>
          <a:spcPct val="0"/>
        </a:spcBef>
        <a:spcAft>
          <a:spcPct val="0"/>
        </a:spcAft>
        <a:defRPr sz="6200" b="1">
          <a:solidFill>
            <a:schemeClr val="tx1"/>
          </a:solidFill>
          <a:latin typeface="Optima" charset="0"/>
          <a:ea typeface="ＭＳ Ｐゴシック" charset="-128"/>
        </a:defRPr>
      </a:lvl9pPr>
    </p:titleStyle>
    <p:bodyStyle>
      <a:lvl1pPr marL="480060" indent="-480060" algn="l" defTabSz="640080" rtl="0" eaLnBrk="0" fontAlgn="base" hangingPunct="0">
        <a:spcBef>
          <a:spcPct val="20000"/>
        </a:spcBef>
        <a:spcAft>
          <a:spcPct val="0"/>
        </a:spcAft>
        <a:buFont typeface="Arial" pitchFamily="34" charset="0"/>
        <a:buChar char="•"/>
        <a:defRPr sz="2200" kern="1200">
          <a:solidFill>
            <a:schemeClr val="tx1">
              <a:lumMod val="75000"/>
              <a:lumOff val="25000"/>
            </a:schemeClr>
          </a:solidFill>
          <a:latin typeface="Helvetica Neue"/>
          <a:ea typeface="ＭＳ Ｐゴシック" charset="-128"/>
          <a:cs typeface="Helvetica Neue"/>
        </a:defRPr>
      </a:lvl1pPr>
      <a:lvl2pPr marL="1040130" indent="-400050" algn="l" defTabSz="640080" rtl="0" eaLnBrk="0" fontAlgn="base" hangingPunct="0">
        <a:spcBef>
          <a:spcPct val="20000"/>
        </a:spcBef>
        <a:spcAft>
          <a:spcPct val="0"/>
        </a:spcAft>
        <a:buFont typeface="Arial" pitchFamily="34" charset="0"/>
        <a:buChar char="–"/>
        <a:defRPr sz="2000" kern="1200">
          <a:solidFill>
            <a:schemeClr val="tx1">
              <a:lumMod val="75000"/>
              <a:lumOff val="25000"/>
            </a:schemeClr>
          </a:solidFill>
          <a:latin typeface="Helvetica Neue"/>
          <a:ea typeface="ＭＳ Ｐゴシック" charset="-128"/>
          <a:cs typeface="Helvetica Neue"/>
        </a:defRPr>
      </a:lvl2pPr>
      <a:lvl3pPr marL="1600200" indent="-320040" algn="l" defTabSz="640080" rtl="0" eaLnBrk="0" fontAlgn="base" hangingPunct="0">
        <a:spcBef>
          <a:spcPct val="20000"/>
        </a:spcBef>
        <a:spcAft>
          <a:spcPct val="0"/>
        </a:spcAft>
        <a:buFont typeface="Arial" pitchFamily="34" charset="0"/>
        <a:buChar char="•"/>
        <a:defRPr sz="1700" kern="1200">
          <a:solidFill>
            <a:schemeClr val="tx1">
              <a:lumMod val="75000"/>
              <a:lumOff val="25000"/>
            </a:schemeClr>
          </a:solidFill>
          <a:latin typeface="Helvetica Neue"/>
          <a:ea typeface="ＭＳ Ｐゴシック" charset="-128"/>
          <a:cs typeface="Helvetica Neue"/>
        </a:defRPr>
      </a:lvl3pPr>
      <a:lvl4pPr marL="2240280" indent="-320040" algn="l" defTabSz="640080" rtl="0" eaLnBrk="0" fontAlgn="base" hangingPunct="0">
        <a:spcBef>
          <a:spcPct val="20000"/>
        </a:spcBef>
        <a:spcAft>
          <a:spcPct val="0"/>
        </a:spcAft>
        <a:buFont typeface="Arial" pitchFamily="34" charset="0"/>
        <a:buChar char="–"/>
        <a:defRPr sz="1500" kern="1200">
          <a:solidFill>
            <a:schemeClr val="tx1">
              <a:lumMod val="75000"/>
              <a:lumOff val="25000"/>
            </a:schemeClr>
          </a:solidFill>
          <a:latin typeface="Helvetica Neue"/>
          <a:ea typeface="ＭＳ Ｐゴシック" charset="-128"/>
          <a:cs typeface="Helvetica Neue"/>
        </a:defRPr>
      </a:lvl4pPr>
      <a:lvl5pPr marL="2880360" indent="-320040" algn="l" defTabSz="640080" rtl="0" eaLnBrk="0" fontAlgn="base" hangingPunct="0">
        <a:spcBef>
          <a:spcPct val="20000"/>
        </a:spcBef>
        <a:spcAft>
          <a:spcPct val="0"/>
        </a:spcAft>
        <a:buFont typeface="Arial" pitchFamily="34" charset="0"/>
        <a:buChar char="»"/>
        <a:defRPr sz="1500" kern="1200">
          <a:solidFill>
            <a:schemeClr val="tx1">
              <a:lumMod val="75000"/>
              <a:lumOff val="25000"/>
            </a:schemeClr>
          </a:solidFill>
          <a:latin typeface="Helvetica Neue"/>
          <a:ea typeface="ＭＳ Ｐゴシック" charset="-128"/>
          <a:cs typeface="Helvetica Neue"/>
        </a:defRPr>
      </a:lvl5pPr>
      <a:lvl6pPr marL="3520440" indent="-320040" algn="l" defTabSz="640080" rtl="0" eaLnBrk="1" latinLnBrk="0" hangingPunct="1">
        <a:spcBef>
          <a:spcPct val="20000"/>
        </a:spcBef>
        <a:buFont typeface="Arial"/>
        <a:buChar char="•"/>
        <a:defRPr sz="2800" kern="1200">
          <a:solidFill>
            <a:schemeClr val="tx1"/>
          </a:solidFill>
          <a:latin typeface="+mn-lt"/>
          <a:ea typeface="+mn-ea"/>
          <a:cs typeface="+mn-cs"/>
        </a:defRPr>
      </a:lvl6pPr>
      <a:lvl7pPr marL="4160520" indent="-320040" algn="l" defTabSz="640080" rtl="0" eaLnBrk="1" latinLnBrk="0" hangingPunct="1">
        <a:spcBef>
          <a:spcPct val="20000"/>
        </a:spcBef>
        <a:buFont typeface="Arial"/>
        <a:buChar char="•"/>
        <a:defRPr sz="2800" kern="1200">
          <a:solidFill>
            <a:schemeClr val="tx1"/>
          </a:solidFill>
          <a:latin typeface="+mn-lt"/>
          <a:ea typeface="+mn-ea"/>
          <a:cs typeface="+mn-cs"/>
        </a:defRPr>
      </a:lvl7pPr>
      <a:lvl8pPr marL="4800600" indent="-320040" algn="l" defTabSz="640080" rtl="0" eaLnBrk="1" latinLnBrk="0" hangingPunct="1">
        <a:spcBef>
          <a:spcPct val="20000"/>
        </a:spcBef>
        <a:buFont typeface="Arial"/>
        <a:buChar char="•"/>
        <a:defRPr sz="2800" kern="1200">
          <a:solidFill>
            <a:schemeClr val="tx1"/>
          </a:solidFill>
          <a:latin typeface="+mn-lt"/>
          <a:ea typeface="+mn-ea"/>
          <a:cs typeface="+mn-cs"/>
        </a:defRPr>
      </a:lvl8pPr>
      <a:lvl9pPr marL="5440680" indent="-320040" algn="l" defTabSz="640080" rtl="0" eaLnBrk="1" latinLnBrk="0" hangingPunct="1">
        <a:spcBef>
          <a:spcPct val="20000"/>
        </a:spcBef>
        <a:buFont typeface="Arial"/>
        <a:buChar char="•"/>
        <a:defRPr sz="2800" kern="1200">
          <a:solidFill>
            <a:schemeClr val="tx1"/>
          </a:solidFill>
          <a:latin typeface="+mn-lt"/>
          <a:ea typeface="+mn-ea"/>
          <a:cs typeface="+mn-cs"/>
        </a:defRPr>
      </a:lvl9pPr>
    </p:bodyStyle>
    <p:otherStyle>
      <a:defPPr>
        <a:defRPr lang="en-US"/>
      </a:defPPr>
      <a:lvl1pPr marL="0" algn="l" defTabSz="640080" rtl="0" eaLnBrk="1" latinLnBrk="0" hangingPunct="1">
        <a:defRPr sz="2500" kern="1200">
          <a:solidFill>
            <a:schemeClr val="tx1"/>
          </a:solidFill>
          <a:latin typeface="+mn-lt"/>
          <a:ea typeface="+mn-ea"/>
          <a:cs typeface="+mn-cs"/>
        </a:defRPr>
      </a:lvl1pPr>
      <a:lvl2pPr marL="640080" algn="l" defTabSz="640080" rtl="0" eaLnBrk="1" latinLnBrk="0" hangingPunct="1">
        <a:defRPr sz="2500" kern="1200">
          <a:solidFill>
            <a:schemeClr val="tx1"/>
          </a:solidFill>
          <a:latin typeface="+mn-lt"/>
          <a:ea typeface="+mn-ea"/>
          <a:cs typeface="+mn-cs"/>
        </a:defRPr>
      </a:lvl2pPr>
      <a:lvl3pPr marL="1280160" algn="l" defTabSz="640080" rtl="0" eaLnBrk="1" latinLnBrk="0" hangingPunct="1">
        <a:defRPr sz="2500" kern="1200">
          <a:solidFill>
            <a:schemeClr val="tx1"/>
          </a:solidFill>
          <a:latin typeface="+mn-lt"/>
          <a:ea typeface="+mn-ea"/>
          <a:cs typeface="+mn-cs"/>
        </a:defRPr>
      </a:lvl3pPr>
      <a:lvl4pPr marL="1920240" algn="l" defTabSz="640080" rtl="0" eaLnBrk="1" latinLnBrk="0" hangingPunct="1">
        <a:defRPr sz="2500" kern="1200">
          <a:solidFill>
            <a:schemeClr val="tx1"/>
          </a:solidFill>
          <a:latin typeface="+mn-lt"/>
          <a:ea typeface="+mn-ea"/>
          <a:cs typeface="+mn-cs"/>
        </a:defRPr>
      </a:lvl4pPr>
      <a:lvl5pPr marL="2560320" algn="l" defTabSz="640080" rtl="0" eaLnBrk="1" latinLnBrk="0" hangingPunct="1">
        <a:defRPr sz="2500" kern="1200">
          <a:solidFill>
            <a:schemeClr val="tx1"/>
          </a:solidFill>
          <a:latin typeface="+mn-lt"/>
          <a:ea typeface="+mn-ea"/>
          <a:cs typeface="+mn-cs"/>
        </a:defRPr>
      </a:lvl5pPr>
      <a:lvl6pPr marL="3200400" algn="l" defTabSz="640080" rtl="0" eaLnBrk="1" latinLnBrk="0" hangingPunct="1">
        <a:defRPr sz="2500" kern="1200">
          <a:solidFill>
            <a:schemeClr val="tx1"/>
          </a:solidFill>
          <a:latin typeface="+mn-lt"/>
          <a:ea typeface="+mn-ea"/>
          <a:cs typeface="+mn-cs"/>
        </a:defRPr>
      </a:lvl6pPr>
      <a:lvl7pPr marL="3840480" algn="l" defTabSz="640080" rtl="0" eaLnBrk="1" latinLnBrk="0" hangingPunct="1">
        <a:defRPr sz="2500" kern="1200">
          <a:solidFill>
            <a:schemeClr val="tx1"/>
          </a:solidFill>
          <a:latin typeface="+mn-lt"/>
          <a:ea typeface="+mn-ea"/>
          <a:cs typeface="+mn-cs"/>
        </a:defRPr>
      </a:lvl7pPr>
      <a:lvl8pPr marL="4480560" algn="l" defTabSz="640080" rtl="0" eaLnBrk="1" latinLnBrk="0" hangingPunct="1">
        <a:defRPr sz="2500" kern="1200">
          <a:solidFill>
            <a:schemeClr val="tx1"/>
          </a:solidFill>
          <a:latin typeface="+mn-lt"/>
          <a:ea typeface="+mn-ea"/>
          <a:cs typeface="+mn-cs"/>
        </a:defRPr>
      </a:lvl8pPr>
      <a:lvl9pPr marL="5120640" algn="l" defTabSz="640080" rtl="0" eaLnBrk="1" latinLnBrk="0" hangingPunct="1">
        <a:defRPr sz="25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jpeg"/><Relationship Id="rId4" Type="http://schemas.microsoft.com/office/2007/relationships/hdphoto" Target="../media/hdphoto1.wdp"/><Relationship Id="rId5" Type="http://schemas.openxmlformats.org/officeDocument/2006/relationships/image" Target="../media/image10.emf"/><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4" Type="http://schemas.microsoft.com/office/2007/relationships/hdphoto" Target="../media/hdphoto5.wdp"/><Relationship Id="rId1" Type="http://schemas.openxmlformats.org/officeDocument/2006/relationships/slideLayout" Target="../slideLayouts/slideLayout33.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chart" Target="../charts/char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image" Target="../media/image15.jpeg"/><Relationship Id="rId4" Type="http://schemas.microsoft.com/office/2007/relationships/hdphoto" Target="../media/hdphoto6.wdp"/><Relationship Id="rId1" Type="http://schemas.openxmlformats.org/officeDocument/2006/relationships/slideLayout" Target="../slideLayouts/slideLayout33.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7.xml"/><Relationship Id="rId3" Type="http://schemas.openxmlformats.org/officeDocument/2006/relationships/chart" Target="../charts/chart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18.xml"/><Relationship Id="rId3" Type="http://schemas.openxmlformats.org/officeDocument/2006/relationships/image" Target="../media/image16.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notesSlide" Target="../notesSlides/notesSlide19.xml"/><Relationship Id="rId3" Type="http://schemas.openxmlformats.org/officeDocument/2006/relationships/chart" Target="../charts/char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4" Type="http://schemas.microsoft.com/office/2007/relationships/hdphoto" Target="../media/hdphoto2.wdp"/><Relationship Id="rId1" Type="http://schemas.openxmlformats.org/officeDocument/2006/relationships/slideLayout" Target="../slideLayouts/slideLayout33.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4" Type="http://schemas.microsoft.com/office/2007/relationships/hdphoto" Target="../media/hdphoto3.wdp"/><Relationship Id="rId1" Type="http://schemas.openxmlformats.org/officeDocument/2006/relationships/slideLayout" Target="../slideLayouts/slideLayout33.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chart" Target="../charts/chart1.xml"/></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4" Type="http://schemas.microsoft.com/office/2007/relationships/hdphoto" Target="../media/hdphoto4.wdp"/><Relationship Id="rId1" Type="http://schemas.openxmlformats.org/officeDocument/2006/relationships/slideLayout" Target="../slideLayouts/slideLayout33.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chart" Target="../charts/chart2.xml"/><Relationship Id="rId4" Type="http://schemas.openxmlformats.org/officeDocument/2006/relationships/chart" Target="../charts/chart3.xml"/><Relationship Id="rId1" Type="http://schemas.openxmlformats.org/officeDocument/2006/relationships/slideLayout" Target="../slideLayouts/slideLayout20.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print">
            <a:alphaModFix amt="83000"/>
            <a:extLst>
              <a:ext uri="{BEBA8EAE-BF5A-486C-A8C5-ECC9F3942E4B}">
                <a14:imgProps xmlns:a14="http://schemas.microsoft.com/office/drawing/2010/main">
                  <a14:imgLayer r:embed="rId4">
                    <a14:imgEffect>
                      <a14:colorTemperature colorTemp="4700"/>
                    </a14:imgEffect>
                    <a14:imgEffect>
                      <a14:brightnessContrast bright="-40000" contrast="40000"/>
                    </a14:imgEffect>
                  </a14:imgLayer>
                </a14:imgProps>
              </a:ext>
              <a:ext uri="{28A0092B-C50C-407E-A947-70E740481C1C}">
                <a14:useLocalDpi xmlns:a14="http://schemas.microsoft.com/office/drawing/2010/main"/>
              </a:ext>
            </a:extLst>
          </a:blip>
          <a:srcRect r="22747"/>
          <a:stretch/>
        </p:blipFill>
        <p:spPr>
          <a:xfrm>
            <a:off x="0" y="0"/>
            <a:ext cx="12801600" cy="9601200"/>
          </a:xfrm>
          <a:prstGeom prst="rect">
            <a:avLst/>
          </a:prstGeom>
        </p:spPr>
      </p:pic>
      <p:sp>
        <p:nvSpPr>
          <p:cNvPr id="7" name="Rectangle 6"/>
          <p:cNvSpPr/>
          <p:nvPr/>
        </p:nvSpPr>
        <p:spPr>
          <a:xfrm>
            <a:off x="0" y="1"/>
            <a:ext cx="12801600" cy="995680"/>
          </a:xfrm>
          <a:prstGeom prst="rect">
            <a:avLst/>
          </a:prstGeom>
          <a:solidFill>
            <a:schemeClr val="bg1">
              <a:alpha val="78000"/>
            </a:schemeClr>
          </a:solidFill>
          <a:ln>
            <a:noFill/>
          </a:ln>
          <a:effectLst>
            <a:outerShdw blurRad="40000" dist="23000" dir="5400000" rotWithShape="0">
              <a:srgbClr val="000000">
                <a:alpha val="18000"/>
              </a:srgbClr>
            </a:outerShdw>
          </a:effectLst>
        </p:spPr>
        <p:style>
          <a:lnRef idx="1">
            <a:schemeClr val="accent1"/>
          </a:lnRef>
          <a:fillRef idx="3">
            <a:schemeClr val="accent1"/>
          </a:fillRef>
          <a:effectRef idx="2">
            <a:schemeClr val="accent1"/>
          </a:effectRef>
          <a:fontRef idx="minor">
            <a:schemeClr val="lt1"/>
          </a:fontRef>
        </p:style>
        <p:txBody>
          <a:bodyPr lIns="128016" tIns="64008" rIns="128016" bIns="64008" rtlCol="0" anchor="ctr"/>
          <a:lstStyle/>
          <a:p>
            <a:pPr algn="ctr"/>
            <a:endParaRPr lang="en-US" dirty="0">
              <a:solidFill>
                <a:srgbClr val="72BF44"/>
              </a:solidFill>
            </a:endParaRPr>
          </a:p>
        </p:txBody>
      </p:sp>
      <p:pic>
        <p:nvPicPr>
          <p:cNvPr id="10" name="Picture 9" descr="RMI_logofinal.eps"/>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1717020" y="9005180"/>
            <a:ext cx="995680" cy="468308"/>
          </a:xfrm>
          <a:prstGeom prst="rect">
            <a:avLst/>
          </a:prstGeom>
        </p:spPr>
      </p:pic>
      <p:sp>
        <p:nvSpPr>
          <p:cNvPr id="8" name="Rectangle 7"/>
          <p:cNvSpPr/>
          <p:nvPr/>
        </p:nvSpPr>
        <p:spPr>
          <a:xfrm>
            <a:off x="21795" y="-59407"/>
            <a:ext cx="12779805" cy="848488"/>
          </a:xfrm>
          <a:prstGeom prst="rect">
            <a:avLst/>
          </a:prstGeom>
        </p:spPr>
        <p:txBody>
          <a:bodyPr wrap="square" lIns="128016" tIns="64008" rIns="128016" bIns="64008">
            <a:spAutoFit/>
          </a:bodyPr>
          <a:lstStyle/>
          <a:p>
            <a:pPr>
              <a:lnSpc>
                <a:spcPct val="110000"/>
              </a:lnSpc>
            </a:pPr>
            <a:r>
              <a:rPr lang="en-US" sz="2900" u="sng" dirty="0">
                <a:solidFill>
                  <a:schemeClr val="tx1">
                    <a:lumMod val="75000"/>
                    <a:lumOff val="25000"/>
                  </a:schemeClr>
                </a:solidFill>
                <a:latin typeface="Helvetica"/>
                <a:cs typeface="Helvetica"/>
              </a:rPr>
              <a:t>Preliminary</a:t>
            </a:r>
            <a:r>
              <a:rPr lang="en-US" sz="2900" dirty="0">
                <a:solidFill>
                  <a:schemeClr val="tx1">
                    <a:lumMod val="75000"/>
                    <a:lumOff val="25000"/>
                  </a:schemeClr>
                </a:solidFill>
                <a:latin typeface="Helvetica"/>
                <a:cs typeface="Helvetica"/>
              </a:rPr>
              <a:t> Strategy Summary Supporting Fort Collins’ Climate Action Plan</a:t>
            </a:r>
            <a:endParaRPr lang="en-US" sz="2900" b="1" dirty="0">
              <a:solidFill>
                <a:schemeClr val="tx1">
                  <a:lumMod val="75000"/>
                  <a:lumOff val="25000"/>
                </a:schemeClr>
              </a:solidFill>
              <a:latin typeface="Helvetica"/>
              <a:cs typeface="Helvetica"/>
            </a:endParaRPr>
          </a:p>
          <a:p>
            <a:pPr>
              <a:lnSpc>
                <a:spcPct val="110000"/>
              </a:lnSpc>
            </a:pPr>
            <a:r>
              <a:rPr lang="en-US" sz="1400" dirty="0">
                <a:solidFill>
                  <a:schemeClr val="tx1">
                    <a:lumMod val="75000"/>
                    <a:lumOff val="25000"/>
                  </a:schemeClr>
                </a:solidFill>
                <a:latin typeface="Helvetica"/>
                <a:cs typeface="Helvetica"/>
              </a:rPr>
              <a:t>Originally distributed to City of Fort Collins by RMI on October 13, 2014</a:t>
            </a:r>
          </a:p>
        </p:txBody>
      </p:sp>
      <p:sp>
        <p:nvSpPr>
          <p:cNvPr id="9" name="TextBox 8"/>
          <p:cNvSpPr txBox="1"/>
          <p:nvPr/>
        </p:nvSpPr>
        <p:spPr>
          <a:xfrm>
            <a:off x="6804565" y="1159022"/>
            <a:ext cx="5952876" cy="991040"/>
          </a:xfrm>
          <a:prstGeom prst="rect">
            <a:avLst/>
          </a:prstGeom>
          <a:noFill/>
        </p:spPr>
        <p:txBody>
          <a:bodyPr wrap="none" lIns="128016" tIns="64008" rIns="128016" bIns="64008" rtlCol="0">
            <a:spAutoFit/>
          </a:bodyPr>
          <a:lstStyle/>
          <a:p>
            <a:r>
              <a:rPr lang="en-US" sz="3900" i="1" dirty="0">
                <a:solidFill>
                  <a:srgbClr val="FFFF00"/>
                </a:solidFill>
                <a:latin typeface="Helvetica"/>
                <a:cs typeface="Helvetica"/>
              </a:rPr>
              <a:t>Vehicle miles traveled  </a:t>
            </a:r>
            <a:r>
              <a:rPr lang="en-US" sz="5600" b="1" dirty="0">
                <a:solidFill>
                  <a:srgbClr val="FFFF00"/>
                </a:solidFill>
                <a:latin typeface="Helvetica"/>
                <a:cs typeface="Helvetica"/>
              </a:rPr>
              <a:t>A</a:t>
            </a:r>
          </a:p>
        </p:txBody>
      </p:sp>
      <p:sp>
        <p:nvSpPr>
          <p:cNvPr id="13" name="TextBox 12"/>
          <p:cNvSpPr txBox="1"/>
          <p:nvPr/>
        </p:nvSpPr>
        <p:spPr>
          <a:xfrm>
            <a:off x="7903138" y="2431324"/>
            <a:ext cx="4854303" cy="991040"/>
          </a:xfrm>
          <a:prstGeom prst="rect">
            <a:avLst/>
          </a:prstGeom>
          <a:noFill/>
        </p:spPr>
        <p:txBody>
          <a:bodyPr wrap="none" lIns="128016" tIns="64008" rIns="128016" bIns="64008" rtlCol="0">
            <a:spAutoFit/>
          </a:bodyPr>
          <a:lstStyle/>
          <a:p>
            <a:r>
              <a:rPr lang="en-US" sz="3900" i="1" dirty="0">
                <a:solidFill>
                  <a:srgbClr val="FFFF00"/>
                </a:solidFill>
                <a:latin typeface="Helvetica"/>
                <a:cs typeface="Helvetica"/>
              </a:rPr>
              <a:t>Electric</a:t>
            </a:r>
            <a:r>
              <a:rPr lang="en-US" sz="4200" i="1" dirty="0">
                <a:solidFill>
                  <a:srgbClr val="FFFF00"/>
                </a:solidFill>
                <a:latin typeface="Helvetica"/>
                <a:cs typeface="Helvetica"/>
              </a:rPr>
              <a:t> vehicles  </a:t>
            </a:r>
            <a:r>
              <a:rPr lang="en-US" sz="5600" b="1" dirty="0">
                <a:solidFill>
                  <a:srgbClr val="FFFF00"/>
                </a:solidFill>
                <a:latin typeface="Helvetica"/>
                <a:cs typeface="Helvetica"/>
              </a:rPr>
              <a:t>B</a:t>
            </a:r>
          </a:p>
        </p:txBody>
      </p:sp>
      <p:sp>
        <p:nvSpPr>
          <p:cNvPr id="14" name="TextBox 13"/>
          <p:cNvSpPr txBox="1"/>
          <p:nvPr/>
        </p:nvSpPr>
        <p:spPr>
          <a:xfrm>
            <a:off x="7775466" y="3703626"/>
            <a:ext cx="4981975" cy="991040"/>
          </a:xfrm>
          <a:prstGeom prst="rect">
            <a:avLst/>
          </a:prstGeom>
          <a:noFill/>
        </p:spPr>
        <p:txBody>
          <a:bodyPr wrap="none" lIns="128016" tIns="64008" rIns="128016" bIns="64008" rtlCol="0">
            <a:spAutoFit/>
          </a:bodyPr>
          <a:lstStyle>
            <a:defPPr>
              <a:defRPr lang="en-US"/>
            </a:defPPr>
            <a:lvl1pPr>
              <a:defRPr sz="3900" i="1">
                <a:solidFill>
                  <a:srgbClr val="FFFF00"/>
                </a:solidFill>
                <a:latin typeface="Helvetica"/>
                <a:cs typeface="Helvetica"/>
              </a:defRPr>
            </a:lvl1pPr>
          </a:lstStyle>
          <a:p>
            <a:r>
              <a:rPr lang="en-US" sz="4200" dirty="0"/>
              <a:t>Distributed solar</a:t>
            </a:r>
            <a:r>
              <a:rPr lang="en-US" dirty="0"/>
              <a:t>  </a:t>
            </a:r>
            <a:r>
              <a:rPr lang="en-US" sz="5600" b="1" i="0" dirty="0"/>
              <a:t>C</a:t>
            </a:r>
          </a:p>
        </p:txBody>
      </p:sp>
      <p:sp>
        <p:nvSpPr>
          <p:cNvPr id="15" name="TextBox 14"/>
          <p:cNvSpPr txBox="1"/>
          <p:nvPr/>
        </p:nvSpPr>
        <p:spPr>
          <a:xfrm>
            <a:off x="5538939" y="4975928"/>
            <a:ext cx="7218502" cy="991040"/>
          </a:xfrm>
          <a:prstGeom prst="rect">
            <a:avLst/>
          </a:prstGeom>
          <a:noFill/>
        </p:spPr>
        <p:txBody>
          <a:bodyPr wrap="none" lIns="128016" tIns="64008" rIns="128016" bIns="64008" rtlCol="0">
            <a:spAutoFit/>
          </a:bodyPr>
          <a:lstStyle>
            <a:defPPr>
              <a:defRPr lang="en-US"/>
            </a:defPPr>
            <a:lvl1pPr>
              <a:defRPr sz="2800" i="1">
                <a:solidFill>
                  <a:srgbClr val="FFFF00"/>
                </a:solidFill>
                <a:latin typeface="Helvetica"/>
                <a:cs typeface="Helvetica"/>
              </a:defRPr>
            </a:lvl1pPr>
          </a:lstStyle>
          <a:p>
            <a:r>
              <a:rPr lang="en-US" sz="4200" dirty="0"/>
              <a:t>Building energy efficiency  </a:t>
            </a:r>
            <a:r>
              <a:rPr lang="en-US" sz="5600" b="1" i="0" dirty="0"/>
              <a:t>D</a:t>
            </a:r>
          </a:p>
        </p:txBody>
      </p:sp>
      <p:sp>
        <p:nvSpPr>
          <p:cNvPr id="16" name="TextBox 15"/>
          <p:cNvSpPr txBox="1"/>
          <p:nvPr/>
        </p:nvSpPr>
        <p:spPr>
          <a:xfrm>
            <a:off x="8223831" y="6248230"/>
            <a:ext cx="4533610" cy="991040"/>
          </a:xfrm>
          <a:prstGeom prst="rect">
            <a:avLst/>
          </a:prstGeom>
          <a:noFill/>
        </p:spPr>
        <p:txBody>
          <a:bodyPr wrap="none" lIns="128016" tIns="64008" rIns="128016" bIns="64008" rtlCol="0">
            <a:spAutoFit/>
          </a:bodyPr>
          <a:lstStyle>
            <a:defPPr>
              <a:defRPr lang="en-US"/>
            </a:defPPr>
            <a:lvl1pPr>
              <a:defRPr sz="2800" i="1">
                <a:solidFill>
                  <a:srgbClr val="FFFF00"/>
                </a:solidFill>
                <a:latin typeface="Helvetica"/>
                <a:cs typeface="Helvetica"/>
              </a:defRPr>
            </a:lvl1pPr>
          </a:lstStyle>
          <a:p>
            <a:r>
              <a:rPr lang="en-US" sz="4200" dirty="0"/>
              <a:t>Fuel switching </a:t>
            </a:r>
            <a:r>
              <a:rPr lang="en-US" sz="5600" dirty="0"/>
              <a:t> </a:t>
            </a:r>
            <a:r>
              <a:rPr lang="en-US" sz="5600" b="1" i="0" dirty="0"/>
              <a:t>E</a:t>
            </a:r>
          </a:p>
        </p:txBody>
      </p:sp>
      <p:sp>
        <p:nvSpPr>
          <p:cNvPr id="17" name="TextBox 16"/>
          <p:cNvSpPr txBox="1"/>
          <p:nvPr/>
        </p:nvSpPr>
        <p:spPr>
          <a:xfrm>
            <a:off x="7325448" y="7520534"/>
            <a:ext cx="5431993" cy="991040"/>
          </a:xfrm>
          <a:prstGeom prst="rect">
            <a:avLst/>
          </a:prstGeom>
          <a:noFill/>
        </p:spPr>
        <p:txBody>
          <a:bodyPr wrap="none" lIns="128016" tIns="64008" rIns="128016" bIns="64008" rtlCol="0">
            <a:spAutoFit/>
          </a:bodyPr>
          <a:lstStyle>
            <a:defPPr>
              <a:defRPr lang="en-US"/>
            </a:defPPr>
            <a:lvl1pPr>
              <a:defRPr sz="2800" i="1">
                <a:solidFill>
                  <a:srgbClr val="FFFF00"/>
                </a:solidFill>
                <a:latin typeface="Helvetica"/>
                <a:cs typeface="Helvetica"/>
              </a:defRPr>
            </a:lvl1pPr>
          </a:lstStyle>
          <a:p>
            <a:r>
              <a:rPr lang="en-US" sz="4200" dirty="0"/>
              <a:t>Demand response  </a:t>
            </a:r>
            <a:r>
              <a:rPr lang="en-US" sz="5600" b="1" i="0" dirty="0"/>
              <a:t>F</a:t>
            </a:r>
          </a:p>
        </p:txBody>
      </p:sp>
    </p:spTree>
    <p:extLst>
      <p:ext uri="{BB962C8B-B14F-4D97-AF65-F5344CB8AC3E}">
        <p14:creationId xmlns:p14="http://schemas.microsoft.com/office/powerpoint/2010/main" val="410968520"/>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a:xfrm>
            <a:off x="11928697" y="9246073"/>
            <a:ext cx="655319" cy="339408"/>
          </a:xfrm>
        </p:spPr>
        <p:txBody>
          <a:bodyPr/>
          <a:lstStyle/>
          <a:p>
            <a:fld id="{9A790FB6-828C-42B7-8DB6-4BAD25C042CC}" type="slidenum">
              <a:rPr lang="en-US" smtClean="0">
                <a:solidFill>
                  <a:prstClr val="black">
                    <a:lumMod val="75000"/>
                    <a:lumOff val="25000"/>
                  </a:prstClr>
                </a:solidFill>
              </a:rPr>
              <a:pPr/>
              <a:t>10</a:t>
            </a:fld>
            <a:endParaRPr lang="en-US" dirty="0">
              <a:solidFill>
                <a:prstClr val="black">
                  <a:lumMod val="75000"/>
                  <a:lumOff val="25000"/>
                </a:prstClr>
              </a:solidFill>
            </a:endParaRPr>
          </a:p>
        </p:txBody>
      </p:sp>
      <p:sp>
        <p:nvSpPr>
          <p:cNvPr id="4" name="Rectangle 3"/>
          <p:cNvSpPr/>
          <p:nvPr/>
        </p:nvSpPr>
        <p:spPr>
          <a:xfrm>
            <a:off x="0" y="1"/>
            <a:ext cx="12801600" cy="634148"/>
          </a:xfrm>
          <a:prstGeom prst="rect">
            <a:avLst/>
          </a:prstGeom>
          <a:solidFill>
            <a:schemeClr val="bg1">
              <a:lumMod val="85000"/>
            </a:schemeClr>
          </a:solidFill>
          <a:ln>
            <a:solidFill>
              <a:schemeClr val="bg1">
                <a:lumMod val="85000"/>
              </a:schemeClr>
            </a:solidFill>
          </a:ln>
          <a:effectLst/>
        </p:spPr>
        <p:style>
          <a:lnRef idx="1">
            <a:schemeClr val="accent1"/>
          </a:lnRef>
          <a:fillRef idx="3">
            <a:schemeClr val="accent1"/>
          </a:fillRef>
          <a:effectRef idx="2">
            <a:schemeClr val="accent1"/>
          </a:effectRef>
          <a:fontRef idx="minor">
            <a:schemeClr val="lt1"/>
          </a:fontRef>
        </p:style>
        <p:txBody>
          <a:bodyPr lIns="128016" tIns="64008" rIns="128016" bIns="64008" rtlCol="0" anchor="ctr"/>
          <a:lstStyle/>
          <a:p>
            <a:pPr algn="ctr" fontAlgn="auto">
              <a:spcBef>
                <a:spcPts val="0"/>
              </a:spcBef>
              <a:spcAft>
                <a:spcPts val="0"/>
              </a:spcAft>
            </a:pPr>
            <a:endParaRPr lang="en-US" dirty="0">
              <a:solidFill>
                <a:prstClr val="white"/>
              </a:solidFill>
              <a:latin typeface="Helvetica"/>
              <a:cs typeface="Helvetica"/>
            </a:endParaRPr>
          </a:p>
        </p:txBody>
      </p:sp>
      <p:sp>
        <p:nvSpPr>
          <p:cNvPr id="5" name="Title 2"/>
          <p:cNvSpPr txBox="1">
            <a:spLocks/>
          </p:cNvSpPr>
          <p:nvPr/>
        </p:nvSpPr>
        <p:spPr>
          <a:xfrm>
            <a:off x="120244" y="0"/>
            <a:ext cx="12496889" cy="633413"/>
          </a:xfrm>
          <a:prstGeom prst="rect">
            <a:avLst/>
          </a:prstGeom>
        </p:spPr>
        <p:txBody>
          <a:bodyPr vert="horz" lIns="128016" tIns="64008" rIns="128016" bIns="64008" rtlCol="0" anchor="ctr">
            <a:normAutofit fontScale="77500" lnSpcReduction="20000"/>
          </a:bodyPr>
          <a:lstStyle>
            <a:lvl1pPr algn="ctr" defTabSz="457200" rtl="0" eaLnBrk="0" fontAlgn="base" hangingPunct="0">
              <a:spcBef>
                <a:spcPct val="0"/>
              </a:spcBef>
              <a:spcAft>
                <a:spcPct val="0"/>
              </a:spcAft>
              <a:defRPr sz="1900" b="0" i="0" kern="1200" cap="small">
                <a:solidFill>
                  <a:schemeClr val="tx1"/>
                </a:solidFill>
                <a:latin typeface="Helvetica Neue Light"/>
                <a:ea typeface="ＭＳ Ｐゴシック" charset="-128"/>
                <a:cs typeface="Helvetica Neue Light"/>
              </a:defRPr>
            </a:lvl1pPr>
            <a:lvl2pPr algn="ctr" defTabSz="457200" rtl="0" eaLnBrk="0" fontAlgn="base" hangingPunct="0">
              <a:spcBef>
                <a:spcPct val="0"/>
              </a:spcBef>
              <a:spcAft>
                <a:spcPct val="0"/>
              </a:spcAft>
              <a:defRPr sz="1900" b="1">
                <a:solidFill>
                  <a:schemeClr val="tx1"/>
                </a:solidFill>
                <a:latin typeface="Optima" charset="0"/>
                <a:ea typeface="ＭＳ Ｐゴシック" charset="-128"/>
              </a:defRPr>
            </a:lvl2pPr>
            <a:lvl3pPr algn="ctr" defTabSz="457200" rtl="0" eaLnBrk="0" fontAlgn="base" hangingPunct="0">
              <a:spcBef>
                <a:spcPct val="0"/>
              </a:spcBef>
              <a:spcAft>
                <a:spcPct val="0"/>
              </a:spcAft>
              <a:defRPr sz="1900" b="1">
                <a:solidFill>
                  <a:schemeClr val="tx1"/>
                </a:solidFill>
                <a:latin typeface="Optima" charset="0"/>
                <a:ea typeface="ＭＳ Ｐゴシック" charset="-128"/>
              </a:defRPr>
            </a:lvl3pPr>
            <a:lvl4pPr algn="ctr" defTabSz="457200" rtl="0" eaLnBrk="0" fontAlgn="base" hangingPunct="0">
              <a:spcBef>
                <a:spcPct val="0"/>
              </a:spcBef>
              <a:spcAft>
                <a:spcPct val="0"/>
              </a:spcAft>
              <a:defRPr sz="1900" b="1">
                <a:solidFill>
                  <a:schemeClr val="tx1"/>
                </a:solidFill>
                <a:latin typeface="Optima" charset="0"/>
                <a:ea typeface="ＭＳ Ｐゴシック" charset="-128"/>
              </a:defRPr>
            </a:lvl4pPr>
            <a:lvl5pPr algn="ctr" defTabSz="457200" rtl="0" eaLnBrk="0" fontAlgn="base" hangingPunct="0">
              <a:spcBef>
                <a:spcPct val="0"/>
              </a:spcBef>
              <a:spcAft>
                <a:spcPct val="0"/>
              </a:spcAft>
              <a:defRPr sz="1900" b="1">
                <a:solidFill>
                  <a:schemeClr val="tx1"/>
                </a:solidFill>
                <a:latin typeface="Optima" charset="0"/>
                <a:ea typeface="ＭＳ Ｐゴシック" charset="-128"/>
              </a:defRPr>
            </a:lvl5pPr>
            <a:lvl6pPr marL="457200" algn="ctr" defTabSz="457200" rtl="0" fontAlgn="base">
              <a:spcBef>
                <a:spcPct val="0"/>
              </a:spcBef>
              <a:spcAft>
                <a:spcPct val="0"/>
              </a:spcAft>
              <a:defRPr sz="4400" b="1">
                <a:solidFill>
                  <a:schemeClr val="tx1"/>
                </a:solidFill>
                <a:latin typeface="Optima" charset="0"/>
                <a:ea typeface="ＭＳ Ｐゴシック" charset="-128"/>
              </a:defRPr>
            </a:lvl6pPr>
            <a:lvl7pPr marL="914400" algn="ctr" defTabSz="457200" rtl="0" fontAlgn="base">
              <a:spcBef>
                <a:spcPct val="0"/>
              </a:spcBef>
              <a:spcAft>
                <a:spcPct val="0"/>
              </a:spcAft>
              <a:defRPr sz="4400" b="1">
                <a:solidFill>
                  <a:schemeClr val="tx1"/>
                </a:solidFill>
                <a:latin typeface="Optima" charset="0"/>
                <a:ea typeface="ＭＳ Ｐゴシック" charset="-128"/>
              </a:defRPr>
            </a:lvl7pPr>
            <a:lvl8pPr marL="1371600" algn="ctr" defTabSz="457200" rtl="0" fontAlgn="base">
              <a:spcBef>
                <a:spcPct val="0"/>
              </a:spcBef>
              <a:spcAft>
                <a:spcPct val="0"/>
              </a:spcAft>
              <a:defRPr sz="4400" b="1">
                <a:solidFill>
                  <a:schemeClr val="tx1"/>
                </a:solidFill>
                <a:latin typeface="Optima" charset="0"/>
                <a:ea typeface="ＭＳ Ｐゴシック" charset="-128"/>
              </a:defRPr>
            </a:lvl8pPr>
            <a:lvl9pPr marL="1828800" algn="ctr" defTabSz="457200" rtl="0" fontAlgn="base">
              <a:spcBef>
                <a:spcPct val="0"/>
              </a:spcBef>
              <a:spcAft>
                <a:spcPct val="0"/>
              </a:spcAft>
              <a:defRPr sz="4400" b="1">
                <a:solidFill>
                  <a:schemeClr val="tx1"/>
                </a:solidFill>
                <a:latin typeface="Optima" charset="0"/>
                <a:ea typeface="ＭＳ Ｐゴシック" charset="-128"/>
              </a:defRPr>
            </a:lvl9pPr>
          </a:lstStyle>
          <a:p>
            <a:pPr algn="l"/>
            <a:r>
              <a:rPr lang="en-US" sz="3100" dirty="0">
                <a:solidFill>
                  <a:prstClr val="black"/>
                </a:solidFill>
                <a:latin typeface="Helvetica Light"/>
                <a:cs typeface="Helvetica Light"/>
              </a:rPr>
              <a:t>Concept Design - distributed solar 1a and 1c: </a:t>
            </a:r>
            <a:r>
              <a:rPr lang="en-US" sz="3100" dirty="0" err="1">
                <a:solidFill>
                  <a:prstClr val="black"/>
                </a:solidFill>
                <a:latin typeface="Helvetica Light"/>
                <a:cs typeface="Helvetica Light"/>
              </a:rPr>
              <a:t>prpa</a:t>
            </a:r>
            <a:r>
              <a:rPr lang="en-US" sz="3100" dirty="0">
                <a:solidFill>
                  <a:prstClr val="black"/>
                </a:solidFill>
                <a:latin typeface="Helvetica Light"/>
                <a:cs typeface="Helvetica Light"/>
              </a:rPr>
              <a:t>-owned ground mount models</a:t>
            </a:r>
          </a:p>
        </p:txBody>
      </p:sp>
      <p:sp>
        <p:nvSpPr>
          <p:cNvPr id="20" name="Process 19"/>
          <p:cNvSpPr/>
          <p:nvPr/>
        </p:nvSpPr>
        <p:spPr>
          <a:xfrm>
            <a:off x="4166291" y="831251"/>
            <a:ext cx="5938170" cy="930707"/>
          </a:xfrm>
          <a:prstGeom prst="flowChartProcess">
            <a:avLst/>
          </a:prstGeom>
          <a:solidFill>
            <a:schemeClr val="accent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lIns="128016" tIns="64008" rIns="128016" bIns="64008" rtlCol="0" anchor="ctr"/>
          <a:lstStyle/>
          <a:p>
            <a:pPr algn="ctr" fontAlgn="auto">
              <a:spcBef>
                <a:spcPts val="0"/>
              </a:spcBef>
              <a:spcAft>
                <a:spcPts val="0"/>
              </a:spcAft>
            </a:pPr>
            <a:r>
              <a:rPr lang="en-US" dirty="0">
                <a:solidFill>
                  <a:prstClr val="white"/>
                </a:solidFill>
                <a:latin typeface="Verdana"/>
                <a:cs typeface="Verdana"/>
              </a:rPr>
              <a:t>Entire Community (homes and businesses) </a:t>
            </a:r>
            <a:r>
              <a:rPr lang="en-US" dirty="0">
                <a:solidFill>
                  <a:schemeClr val="bg1"/>
                </a:solidFill>
                <a:latin typeface="Verdana"/>
                <a:cs typeface="Verdana"/>
              </a:rPr>
              <a:t>*</a:t>
            </a:r>
          </a:p>
        </p:txBody>
      </p:sp>
      <p:sp>
        <p:nvSpPr>
          <p:cNvPr id="21" name="Process 20"/>
          <p:cNvSpPr/>
          <p:nvPr/>
        </p:nvSpPr>
        <p:spPr>
          <a:xfrm>
            <a:off x="4166290" y="2760165"/>
            <a:ext cx="2477562" cy="1101839"/>
          </a:xfrm>
          <a:prstGeom prst="flowChartProcess">
            <a:avLst/>
          </a:prstGeom>
          <a:solidFill>
            <a:schemeClr val="tx2">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lIns="128016" tIns="64008" rIns="128016" bIns="64008" rtlCol="0" anchor="ctr"/>
          <a:lstStyle/>
          <a:p>
            <a:pPr algn="ctr" fontAlgn="auto">
              <a:spcBef>
                <a:spcPts val="0"/>
              </a:spcBef>
              <a:spcAft>
                <a:spcPts val="0"/>
              </a:spcAft>
            </a:pPr>
            <a:r>
              <a:rPr lang="en-US" dirty="0">
                <a:solidFill>
                  <a:prstClr val="white"/>
                </a:solidFill>
                <a:latin typeface="Verdana"/>
                <a:cs typeface="Verdana"/>
              </a:rPr>
              <a:t>PRPA-owned local generation asset</a:t>
            </a:r>
          </a:p>
        </p:txBody>
      </p:sp>
      <p:sp>
        <p:nvSpPr>
          <p:cNvPr id="22" name="Process 21"/>
          <p:cNvSpPr/>
          <p:nvPr/>
        </p:nvSpPr>
        <p:spPr>
          <a:xfrm>
            <a:off x="9060921" y="2760164"/>
            <a:ext cx="1043539" cy="1101841"/>
          </a:xfrm>
          <a:prstGeom prst="flowChartProcess">
            <a:avLst/>
          </a:prstGeom>
          <a:solidFill>
            <a:schemeClr val="tx2">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lIns="128016" tIns="64008" rIns="128016" bIns="64008" rtlCol="0" anchor="ctr"/>
          <a:lstStyle/>
          <a:p>
            <a:pPr algn="ctr" fontAlgn="auto">
              <a:spcBef>
                <a:spcPts val="0"/>
              </a:spcBef>
              <a:spcAft>
                <a:spcPts val="0"/>
              </a:spcAft>
            </a:pPr>
            <a:r>
              <a:rPr lang="en-US" dirty="0">
                <a:solidFill>
                  <a:prstClr val="white"/>
                </a:solidFill>
                <a:latin typeface="Verdana"/>
                <a:cs typeface="Verdana"/>
              </a:rPr>
              <a:t>FCU</a:t>
            </a:r>
          </a:p>
        </p:txBody>
      </p:sp>
      <p:sp>
        <p:nvSpPr>
          <p:cNvPr id="23" name="Process 22"/>
          <p:cNvSpPr/>
          <p:nvPr/>
        </p:nvSpPr>
        <p:spPr>
          <a:xfrm>
            <a:off x="242064" y="2760164"/>
            <a:ext cx="1401288" cy="1101841"/>
          </a:xfrm>
          <a:prstGeom prst="flowChartProcess">
            <a:avLst/>
          </a:prstGeom>
          <a:solidFill>
            <a:schemeClr val="tx2">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lIns="128016" tIns="64008" rIns="128016" bIns="64008" rtlCol="0" anchor="ctr"/>
          <a:lstStyle/>
          <a:p>
            <a:pPr algn="ctr" fontAlgn="auto">
              <a:spcBef>
                <a:spcPts val="0"/>
              </a:spcBef>
              <a:spcAft>
                <a:spcPts val="0"/>
              </a:spcAft>
            </a:pPr>
            <a:r>
              <a:rPr lang="en-US" dirty="0">
                <a:solidFill>
                  <a:prstClr val="white"/>
                </a:solidFill>
                <a:latin typeface="Verdana"/>
                <a:cs typeface="Verdana"/>
              </a:rPr>
              <a:t>Private Investor</a:t>
            </a:r>
          </a:p>
        </p:txBody>
      </p:sp>
      <p:sp>
        <p:nvSpPr>
          <p:cNvPr id="35" name="TextBox 34"/>
          <p:cNvSpPr txBox="1"/>
          <p:nvPr/>
        </p:nvSpPr>
        <p:spPr>
          <a:xfrm>
            <a:off x="120243" y="4263352"/>
            <a:ext cx="12382110" cy="437043"/>
          </a:xfrm>
          <a:prstGeom prst="rect">
            <a:avLst/>
          </a:prstGeom>
          <a:noFill/>
        </p:spPr>
        <p:txBody>
          <a:bodyPr wrap="square" lIns="128016" tIns="64008" rIns="128016" bIns="64008" rtlCol="0">
            <a:spAutoFit/>
          </a:bodyPr>
          <a:lstStyle/>
          <a:p>
            <a:pPr fontAlgn="auto">
              <a:spcBef>
                <a:spcPts val="0"/>
              </a:spcBef>
              <a:spcAft>
                <a:spcPts val="0"/>
              </a:spcAft>
            </a:pPr>
            <a:r>
              <a:rPr lang="en-US" sz="2000" b="1" i="1" dirty="0">
                <a:solidFill>
                  <a:prstClr val="black"/>
                </a:solidFill>
                <a:latin typeface="Calibri"/>
                <a:ea typeface="+mn-ea"/>
              </a:rPr>
              <a:t>1a. Utility-owned, locally-sited ground mount solar: </a:t>
            </a:r>
            <a:r>
              <a:rPr lang="en-US" sz="2000" i="1" dirty="0">
                <a:solidFill>
                  <a:prstClr val="black"/>
                </a:solidFill>
                <a:latin typeface="Calibri"/>
                <a:ea typeface="+mn-ea"/>
              </a:rPr>
              <a:t>energy is rate-based and benefits the entire community.</a:t>
            </a:r>
          </a:p>
        </p:txBody>
      </p:sp>
      <p:sp>
        <p:nvSpPr>
          <p:cNvPr id="55" name="TextBox 54"/>
          <p:cNvSpPr txBox="1"/>
          <p:nvPr/>
        </p:nvSpPr>
        <p:spPr>
          <a:xfrm>
            <a:off x="6872268" y="3276218"/>
            <a:ext cx="2035678" cy="689420"/>
          </a:xfrm>
          <a:prstGeom prst="rect">
            <a:avLst/>
          </a:prstGeom>
          <a:noFill/>
          <a:effectLst/>
        </p:spPr>
        <p:txBody>
          <a:bodyPr wrap="none" lIns="128016" tIns="64008" rIns="128016" bIns="64008" rtlCol="0">
            <a:spAutoFit/>
          </a:bodyPr>
          <a:lstStyle/>
          <a:p>
            <a:pPr algn="ctr" fontAlgn="auto">
              <a:spcBef>
                <a:spcPts val="0"/>
              </a:spcBef>
              <a:spcAft>
                <a:spcPts val="0"/>
              </a:spcAft>
            </a:pPr>
            <a:r>
              <a:rPr lang="en-US" dirty="0">
                <a:solidFill>
                  <a:srgbClr val="008000"/>
                </a:solidFill>
                <a:latin typeface="Arial"/>
                <a:ea typeface="+mn-ea"/>
                <a:cs typeface="Arial"/>
              </a:rPr>
              <a:t>Wholesale prices</a:t>
            </a:r>
          </a:p>
          <a:p>
            <a:pPr algn="ctr" fontAlgn="auto">
              <a:spcBef>
                <a:spcPts val="0"/>
              </a:spcBef>
              <a:spcAft>
                <a:spcPts val="0"/>
              </a:spcAft>
            </a:pPr>
            <a:r>
              <a:rPr lang="en-US" dirty="0">
                <a:solidFill>
                  <a:srgbClr val="008000"/>
                </a:solidFill>
                <a:latin typeface="Arial"/>
                <a:ea typeface="+mn-ea"/>
                <a:cs typeface="Arial"/>
              </a:rPr>
              <a:t>for energy</a:t>
            </a:r>
          </a:p>
        </p:txBody>
      </p:sp>
      <p:cxnSp>
        <p:nvCxnSpPr>
          <p:cNvPr id="57" name="Straight Arrow Connector 56"/>
          <p:cNvCxnSpPr/>
          <p:nvPr/>
        </p:nvCxnSpPr>
        <p:spPr>
          <a:xfrm>
            <a:off x="1643352" y="3172999"/>
            <a:ext cx="2522937" cy="0"/>
          </a:xfrm>
          <a:prstGeom prst="straightConnector1">
            <a:avLst/>
          </a:prstGeom>
          <a:ln>
            <a:solidFill>
              <a:srgbClr val="008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59" name="Straight Arrow Connector 58"/>
          <p:cNvCxnSpPr/>
          <p:nvPr/>
        </p:nvCxnSpPr>
        <p:spPr>
          <a:xfrm flipH="1">
            <a:off x="1643354" y="3552870"/>
            <a:ext cx="2513623" cy="0"/>
          </a:xfrm>
          <a:prstGeom prst="straightConnector1">
            <a:avLst/>
          </a:prstGeom>
          <a:ln>
            <a:solidFill>
              <a:srgbClr val="008000"/>
            </a:solidFill>
            <a:tailEnd type="arrow"/>
          </a:ln>
          <a:effectLst/>
        </p:spPr>
        <p:style>
          <a:lnRef idx="2">
            <a:schemeClr val="accent1"/>
          </a:lnRef>
          <a:fillRef idx="0">
            <a:schemeClr val="accent1"/>
          </a:fillRef>
          <a:effectRef idx="1">
            <a:schemeClr val="accent1"/>
          </a:effectRef>
          <a:fontRef idx="minor">
            <a:schemeClr val="tx1"/>
          </a:fontRef>
        </p:style>
      </p:cxnSp>
      <p:sp>
        <p:nvSpPr>
          <p:cNvPr id="60" name="TextBox 59"/>
          <p:cNvSpPr txBox="1"/>
          <p:nvPr/>
        </p:nvSpPr>
        <p:spPr>
          <a:xfrm>
            <a:off x="2004680" y="2781022"/>
            <a:ext cx="1724444" cy="409343"/>
          </a:xfrm>
          <a:prstGeom prst="rect">
            <a:avLst/>
          </a:prstGeom>
          <a:noFill/>
          <a:effectLst/>
        </p:spPr>
        <p:txBody>
          <a:bodyPr wrap="none" lIns="128016" tIns="64008" rIns="128016" bIns="64008" rtlCol="0">
            <a:spAutoFit/>
          </a:bodyPr>
          <a:lstStyle/>
          <a:p>
            <a:pPr fontAlgn="auto">
              <a:spcBef>
                <a:spcPts val="0"/>
              </a:spcBef>
              <a:spcAft>
                <a:spcPts val="0"/>
              </a:spcAft>
            </a:pPr>
            <a:r>
              <a:rPr lang="en-US" dirty="0">
                <a:solidFill>
                  <a:srgbClr val="008000"/>
                </a:solidFill>
                <a:latin typeface="Arial"/>
                <a:ea typeface="+mn-ea"/>
                <a:cs typeface="Arial"/>
              </a:rPr>
              <a:t>Project capital</a:t>
            </a:r>
          </a:p>
        </p:txBody>
      </p:sp>
      <p:cxnSp>
        <p:nvCxnSpPr>
          <p:cNvPr id="63" name="Straight Arrow Connector 62"/>
          <p:cNvCxnSpPr/>
          <p:nvPr/>
        </p:nvCxnSpPr>
        <p:spPr>
          <a:xfrm flipV="1">
            <a:off x="4818635" y="1721024"/>
            <a:ext cx="0" cy="1039140"/>
          </a:xfrm>
          <a:prstGeom prst="straightConnector1">
            <a:avLst/>
          </a:prstGeom>
          <a:ln>
            <a:tailEnd type="arrow"/>
          </a:ln>
          <a:effectLst/>
        </p:spPr>
        <p:style>
          <a:lnRef idx="2">
            <a:schemeClr val="accent1"/>
          </a:lnRef>
          <a:fillRef idx="0">
            <a:schemeClr val="accent1"/>
          </a:fillRef>
          <a:effectRef idx="1">
            <a:schemeClr val="accent1"/>
          </a:effectRef>
          <a:fontRef idx="minor">
            <a:schemeClr val="tx1"/>
          </a:fontRef>
        </p:style>
      </p:cxnSp>
      <p:cxnSp>
        <p:nvCxnSpPr>
          <p:cNvPr id="67" name="Straight Arrow Connector 66"/>
          <p:cNvCxnSpPr/>
          <p:nvPr/>
        </p:nvCxnSpPr>
        <p:spPr>
          <a:xfrm>
            <a:off x="9440662" y="1748556"/>
            <a:ext cx="0" cy="1011608"/>
          </a:xfrm>
          <a:prstGeom prst="straightConnector1">
            <a:avLst/>
          </a:prstGeom>
          <a:ln>
            <a:solidFill>
              <a:srgbClr val="008000"/>
            </a:solidFill>
            <a:tailEnd type="arrow"/>
          </a:ln>
          <a:effectLst/>
        </p:spPr>
        <p:style>
          <a:lnRef idx="2">
            <a:schemeClr val="accent1"/>
          </a:lnRef>
          <a:fillRef idx="0">
            <a:schemeClr val="accent1"/>
          </a:fillRef>
          <a:effectRef idx="1">
            <a:schemeClr val="accent1"/>
          </a:effectRef>
          <a:fontRef idx="minor">
            <a:schemeClr val="tx1"/>
          </a:fontRef>
        </p:style>
      </p:cxnSp>
      <p:sp>
        <p:nvSpPr>
          <p:cNvPr id="68" name="TextBox 67"/>
          <p:cNvSpPr txBox="1"/>
          <p:nvPr/>
        </p:nvSpPr>
        <p:spPr>
          <a:xfrm>
            <a:off x="9440662" y="1752421"/>
            <a:ext cx="3360938" cy="969496"/>
          </a:xfrm>
          <a:prstGeom prst="rect">
            <a:avLst/>
          </a:prstGeom>
          <a:noFill/>
          <a:effectLst/>
        </p:spPr>
        <p:txBody>
          <a:bodyPr wrap="square" lIns="128016" tIns="64008" rIns="128016" bIns="64008" rtlCol="0">
            <a:spAutoFit/>
          </a:bodyPr>
          <a:lstStyle/>
          <a:p>
            <a:pPr fontAlgn="auto">
              <a:spcBef>
                <a:spcPts val="0"/>
              </a:spcBef>
              <a:spcAft>
                <a:spcPts val="0"/>
              </a:spcAft>
            </a:pPr>
            <a:r>
              <a:rPr lang="en-US" dirty="0">
                <a:solidFill>
                  <a:srgbClr val="008000"/>
                </a:solidFill>
                <a:latin typeface="Calibri"/>
                <a:ea typeface="+mn-ea"/>
              </a:rPr>
              <a:t>Rate-based retail prices for energy. First block of rates is cheapest </a:t>
            </a:r>
            <a:r>
              <a:rPr lang="en-US" b="1" i="1" u="sng" dirty="0">
                <a:solidFill>
                  <a:srgbClr val="008000"/>
                </a:solidFill>
                <a:latin typeface="Calibri"/>
                <a:ea typeface="+mn-ea"/>
              </a:rPr>
              <a:t>and</a:t>
            </a:r>
            <a:r>
              <a:rPr lang="en-US" i="1" dirty="0">
                <a:solidFill>
                  <a:srgbClr val="008000"/>
                </a:solidFill>
                <a:latin typeface="Calibri"/>
                <a:ea typeface="+mn-ea"/>
              </a:rPr>
              <a:t> </a:t>
            </a:r>
            <a:r>
              <a:rPr lang="en-US" dirty="0">
                <a:solidFill>
                  <a:srgbClr val="008000"/>
                </a:solidFill>
                <a:latin typeface="Calibri"/>
                <a:ea typeface="+mn-ea"/>
              </a:rPr>
              <a:t>supplied by solar.</a:t>
            </a:r>
          </a:p>
        </p:txBody>
      </p:sp>
      <p:sp>
        <p:nvSpPr>
          <p:cNvPr id="42" name="TextBox 41"/>
          <p:cNvSpPr txBox="1"/>
          <p:nvPr/>
        </p:nvSpPr>
        <p:spPr>
          <a:xfrm>
            <a:off x="3875677" y="2037476"/>
            <a:ext cx="1071409" cy="409343"/>
          </a:xfrm>
          <a:prstGeom prst="rect">
            <a:avLst/>
          </a:prstGeom>
          <a:noFill/>
          <a:effectLst/>
        </p:spPr>
        <p:txBody>
          <a:bodyPr wrap="square" lIns="128016" tIns="64008" rIns="128016" bIns="64008" rtlCol="0">
            <a:spAutoFit/>
          </a:bodyPr>
          <a:lstStyle/>
          <a:p>
            <a:pPr defTabSz="1280160" fontAlgn="auto">
              <a:spcBef>
                <a:spcPts val="0"/>
              </a:spcBef>
              <a:spcAft>
                <a:spcPts val="0"/>
              </a:spcAft>
              <a:defRPr/>
            </a:pPr>
            <a:r>
              <a:rPr lang="en-US" kern="0" dirty="0">
                <a:solidFill>
                  <a:srgbClr val="75AAC9">
                    <a:lumMod val="75000"/>
                  </a:srgbClr>
                </a:solidFill>
              </a:rPr>
              <a:t>Energy</a:t>
            </a:r>
          </a:p>
        </p:txBody>
      </p:sp>
      <p:sp>
        <p:nvSpPr>
          <p:cNvPr id="56" name="TextBox 55"/>
          <p:cNvSpPr txBox="1"/>
          <p:nvPr/>
        </p:nvSpPr>
        <p:spPr>
          <a:xfrm>
            <a:off x="1643354" y="3556294"/>
            <a:ext cx="2554668" cy="409343"/>
          </a:xfrm>
          <a:prstGeom prst="rect">
            <a:avLst/>
          </a:prstGeom>
          <a:noFill/>
          <a:effectLst/>
        </p:spPr>
        <p:txBody>
          <a:bodyPr wrap="none" lIns="128016" tIns="64008" rIns="128016" bIns="64008" rtlCol="0">
            <a:spAutoFit/>
          </a:bodyPr>
          <a:lstStyle/>
          <a:p>
            <a:pPr fontAlgn="auto">
              <a:spcBef>
                <a:spcPts val="0"/>
              </a:spcBef>
              <a:spcAft>
                <a:spcPts val="0"/>
              </a:spcAft>
            </a:pPr>
            <a:r>
              <a:rPr lang="en-US" dirty="0">
                <a:solidFill>
                  <a:srgbClr val="008000"/>
                </a:solidFill>
                <a:latin typeface="Arial"/>
                <a:ea typeface="+mn-ea"/>
                <a:cs typeface="Arial"/>
              </a:rPr>
              <a:t>Project capital interest</a:t>
            </a:r>
          </a:p>
        </p:txBody>
      </p:sp>
      <p:cxnSp>
        <p:nvCxnSpPr>
          <p:cNvPr id="58" name="Straight Arrow Connector 57"/>
          <p:cNvCxnSpPr/>
          <p:nvPr/>
        </p:nvCxnSpPr>
        <p:spPr>
          <a:xfrm flipH="1">
            <a:off x="6628143" y="3293997"/>
            <a:ext cx="2432777" cy="0"/>
          </a:xfrm>
          <a:prstGeom prst="straightConnector1">
            <a:avLst/>
          </a:prstGeom>
          <a:ln>
            <a:solidFill>
              <a:srgbClr val="008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69" name="Straight Connector 68"/>
          <p:cNvCxnSpPr/>
          <p:nvPr/>
        </p:nvCxnSpPr>
        <p:spPr>
          <a:xfrm>
            <a:off x="0" y="4754915"/>
            <a:ext cx="12801600" cy="0"/>
          </a:xfrm>
          <a:prstGeom prst="line">
            <a:avLst/>
          </a:prstGeom>
          <a:ln w="9525" cmpd="sng">
            <a:solidFill>
              <a:schemeClr val="tx1">
                <a:lumMod val="90000"/>
                <a:lumOff val="10000"/>
              </a:schemeClr>
            </a:solidFill>
          </a:ln>
          <a:effectLst/>
        </p:spPr>
        <p:style>
          <a:lnRef idx="2">
            <a:schemeClr val="accent1"/>
          </a:lnRef>
          <a:fillRef idx="0">
            <a:schemeClr val="accent1"/>
          </a:fillRef>
          <a:effectRef idx="1">
            <a:schemeClr val="accent1"/>
          </a:effectRef>
          <a:fontRef idx="minor">
            <a:schemeClr val="tx1"/>
          </a:fontRef>
        </p:style>
      </p:cxnSp>
      <p:sp>
        <p:nvSpPr>
          <p:cNvPr id="84" name="TextBox 83"/>
          <p:cNvSpPr txBox="1"/>
          <p:nvPr/>
        </p:nvSpPr>
        <p:spPr>
          <a:xfrm>
            <a:off x="10086679" y="870643"/>
            <a:ext cx="2443994" cy="775597"/>
          </a:xfrm>
          <a:prstGeom prst="rect">
            <a:avLst/>
          </a:prstGeom>
          <a:noFill/>
        </p:spPr>
        <p:txBody>
          <a:bodyPr wrap="square" lIns="128016" tIns="64008" rIns="128016" bIns="64008" rtlCol="0">
            <a:spAutoFit/>
          </a:bodyPr>
          <a:lstStyle/>
          <a:p>
            <a:pPr fontAlgn="auto">
              <a:spcBef>
                <a:spcPts val="0"/>
              </a:spcBef>
              <a:spcAft>
                <a:spcPts val="0"/>
              </a:spcAft>
            </a:pPr>
            <a:r>
              <a:rPr lang="en-US" sz="1400" i="1" dirty="0">
                <a:latin typeface="Calibri"/>
                <a:ea typeface="+mn-ea"/>
              </a:rPr>
              <a:t>* Motivated to consume less to stay within cheaper first rate block.</a:t>
            </a:r>
          </a:p>
        </p:txBody>
      </p:sp>
      <p:sp>
        <p:nvSpPr>
          <p:cNvPr id="85" name="TextBox 84"/>
          <p:cNvSpPr txBox="1"/>
          <p:nvPr/>
        </p:nvSpPr>
        <p:spPr>
          <a:xfrm>
            <a:off x="84683" y="8868525"/>
            <a:ext cx="12716917" cy="744819"/>
          </a:xfrm>
          <a:prstGeom prst="rect">
            <a:avLst/>
          </a:prstGeom>
          <a:noFill/>
        </p:spPr>
        <p:txBody>
          <a:bodyPr wrap="square" lIns="128016" tIns="64008" rIns="128016" bIns="64008" rtlCol="0">
            <a:spAutoFit/>
          </a:bodyPr>
          <a:lstStyle/>
          <a:p>
            <a:pPr fontAlgn="auto">
              <a:spcBef>
                <a:spcPts val="0"/>
              </a:spcBef>
              <a:spcAft>
                <a:spcPts val="0"/>
              </a:spcAft>
            </a:pPr>
            <a:r>
              <a:rPr lang="en-US" sz="2000" b="1" i="1" dirty="0">
                <a:solidFill>
                  <a:prstClr val="black"/>
                </a:solidFill>
                <a:latin typeface="Calibri"/>
                <a:ea typeface="+mn-ea"/>
              </a:rPr>
              <a:t>1c. Utility-owned, “community solar”: </a:t>
            </a:r>
            <a:r>
              <a:rPr lang="en-US" sz="2000" i="1" dirty="0">
                <a:solidFill>
                  <a:prstClr val="black"/>
                </a:solidFill>
                <a:latin typeface="Calibri"/>
                <a:ea typeface="+mn-ea"/>
              </a:rPr>
              <a:t>energy is priced at retail block rates as per purchase agreement, to subscribers only. </a:t>
            </a:r>
          </a:p>
        </p:txBody>
      </p:sp>
      <p:cxnSp>
        <p:nvCxnSpPr>
          <p:cNvPr id="36" name="Straight Arrow Connector 35"/>
          <p:cNvCxnSpPr/>
          <p:nvPr/>
        </p:nvCxnSpPr>
        <p:spPr>
          <a:xfrm flipH="1">
            <a:off x="9439897" y="6330073"/>
            <a:ext cx="766" cy="1079980"/>
          </a:xfrm>
          <a:prstGeom prst="straightConnector1">
            <a:avLst/>
          </a:prstGeom>
          <a:ln>
            <a:solidFill>
              <a:srgbClr val="008000"/>
            </a:solidFill>
            <a:tailEnd type="arrow"/>
          </a:ln>
          <a:effectLst/>
        </p:spPr>
        <p:style>
          <a:lnRef idx="2">
            <a:schemeClr val="accent1"/>
          </a:lnRef>
          <a:fillRef idx="0">
            <a:schemeClr val="accent1"/>
          </a:fillRef>
          <a:effectRef idx="1">
            <a:schemeClr val="accent1"/>
          </a:effectRef>
          <a:fontRef idx="minor">
            <a:schemeClr val="tx1"/>
          </a:fontRef>
        </p:style>
      </p:cxnSp>
      <p:sp>
        <p:nvSpPr>
          <p:cNvPr id="37" name="Process 36"/>
          <p:cNvSpPr/>
          <p:nvPr/>
        </p:nvSpPr>
        <p:spPr>
          <a:xfrm>
            <a:off x="4087206" y="7389196"/>
            <a:ext cx="2581527" cy="1101839"/>
          </a:xfrm>
          <a:prstGeom prst="flowChartProcess">
            <a:avLst/>
          </a:prstGeom>
          <a:solidFill>
            <a:schemeClr val="tx2">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lIns="128016" tIns="64008" rIns="128016" bIns="64008" rtlCol="0" anchor="ctr"/>
          <a:lstStyle/>
          <a:p>
            <a:pPr algn="ctr" fontAlgn="auto">
              <a:spcBef>
                <a:spcPts val="0"/>
              </a:spcBef>
              <a:spcAft>
                <a:spcPts val="0"/>
              </a:spcAft>
            </a:pPr>
            <a:r>
              <a:rPr lang="en-US" dirty="0">
                <a:solidFill>
                  <a:prstClr val="white"/>
                </a:solidFill>
                <a:latin typeface="Verdana"/>
                <a:cs typeface="Verdana"/>
              </a:rPr>
              <a:t>PRPA-owned local “Community Solar”</a:t>
            </a:r>
          </a:p>
        </p:txBody>
      </p:sp>
      <p:sp>
        <p:nvSpPr>
          <p:cNvPr id="38" name="Process 37"/>
          <p:cNvSpPr/>
          <p:nvPr/>
        </p:nvSpPr>
        <p:spPr>
          <a:xfrm>
            <a:off x="242064" y="7389195"/>
            <a:ext cx="1322205" cy="1101841"/>
          </a:xfrm>
          <a:prstGeom prst="flowChartProcess">
            <a:avLst/>
          </a:prstGeom>
          <a:solidFill>
            <a:schemeClr val="tx2">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lIns="128016" tIns="64008" rIns="128016" bIns="64008" rtlCol="0" anchor="ctr"/>
          <a:lstStyle/>
          <a:p>
            <a:pPr algn="ctr" fontAlgn="auto">
              <a:spcBef>
                <a:spcPts val="0"/>
              </a:spcBef>
              <a:spcAft>
                <a:spcPts val="0"/>
              </a:spcAft>
            </a:pPr>
            <a:r>
              <a:rPr lang="en-US" dirty="0">
                <a:solidFill>
                  <a:prstClr val="white"/>
                </a:solidFill>
                <a:latin typeface="Verdana"/>
                <a:cs typeface="Verdana"/>
              </a:rPr>
              <a:t>Private Investor</a:t>
            </a:r>
          </a:p>
        </p:txBody>
      </p:sp>
      <p:cxnSp>
        <p:nvCxnSpPr>
          <p:cNvPr id="39" name="Straight Arrow Connector 38"/>
          <p:cNvCxnSpPr/>
          <p:nvPr/>
        </p:nvCxnSpPr>
        <p:spPr>
          <a:xfrm>
            <a:off x="1564269" y="7802031"/>
            <a:ext cx="2522937" cy="0"/>
          </a:xfrm>
          <a:prstGeom prst="straightConnector1">
            <a:avLst/>
          </a:prstGeom>
          <a:ln>
            <a:solidFill>
              <a:srgbClr val="008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40" name="Straight Arrow Connector 39"/>
          <p:cNvCxnSpPr/>
          <p:nvPr/>
        </p:nvCxnSpPr>
        <p:spPr>
          <a:xfrm flipH="1">
            <a:off x="1564271" y="8181901"/>
            <a:ext cx="2513623" cy="0"/>
          </a:xfrm>
          <a:prstGeom prst="straightConnector1">
            <a:avLst/>
          </a:prstGeom>
          <a:ln>
            <a:solidFill>
              <a:srgbClr val="008000"/>
            </a:solidFill>
            <a:tailEnd type="arrow"/>
          </a:ln>
          <a:effectLst/>
        </p:spPr>
        <p:style>
          <a:lnRef idx="2">
            <a:schemeClr val="accent1"/>
          </a:lnRef>
          <a:fillRef idx="0">
            <a:schemeClr val="accent1"/>
          </a:fillRef>
          <a:effectRef idx="1">
            <a:schemeClr val="accent1"/>
          </a:effectRef>
          <a:fontRef idx="minor">
            <a:schemeClr val="tx1"/>
          </a:fontRef>
        </p:style>
      </p:cxnSp>
      <p:sp>
        <p:nvSpPr>
          <p:cNvPr id="41" name="TextBox 40"/>
          <p:cNvSpPr txBox="1"/>
          <p:nvPr/>
        </p:nvSpPr>
        <p:spPr>
          <a:xfrm>
            <a:off x="1925597" y="7410053"/>
            <a:ext cx="1724444" cy="409343"/>
          </a:xfrm>
          <a:prstGeom prst="rect">
            <a:avLst/>
          </a:prstGeom>
          <a:noFill/>
          <a:effectLst/>
        </p:spPr>
        <p:txBody>
          <a:bodyPr wrap="none" lIns="128016" tIns="64008" rIns="128016" bIns="64008" rtlCol="0">
            <a:spAutoFit/>
          </a:bodyPr>
          <a:lstStyle/>
          <a:p>
            <a:pPr fontAlgn="auto">
              <a:spcBef>
                <a:spcPts val="0"/>
              </a:spcBef>
              <a:spcAft>
                <a:spcPts val="0"/>
              </a:spcAft>
            </a:pPr>
            <a:r>
              <a:rPr lang="en-US" dirty="0">
                <a:solidFill>
                  <a:srgbClr val="008000"/>
                </a:solidFill>
                <a:latin typeface="Arial"/>
                <a:ea typeface="+mn-ea"/>
                <a:cs typeface="Arial"/>
              </a:rPr>
              <a:t>Project capital</a:t>
            </a:r>
          </a:p>
        </p:txBody>
      </p:sp>
      <p:sp>
        <p:nvSpPr>
          <p:cNvPr id="43" name="TextBox 42"/>
          <p:cNvSpPr txBox="1"/>
          <p:nvPr/>
        </p:nvSpPr>
        <p:spPr>
          <a:xfrm>
            <a:off x="1564271" y="8185326"/>
            <a:ext cx="2554668" cy="409343"/>
          </a:xfrm>
          <a:prstGeom prst="rect">
            <a:avLst/>
          </a:prstGeom>
          <a:noFill/>
          <a:effectLst/>
        </p:spPr>
        <p:txBody>
          <a:bodyPr wrap="none" lIns="128016" tIns="64008" rIns="128016" bIns="64008" rtlCol="0">
            <a:spAutoFit/>
          </a:bodyPr>
          <a:lstStyle/>
          <a:p>
            <a:pPr fontAlgn="auto">
              <a:spcBef>
                <a:spcPts val="0"/>
              </a:spcBef>
              <a:spcAft>
                <a:spcPts val="0"/>
              </a:spcAft>
            </a:pPr>
            <a:r>
              <a:rPr lang="en-US" dirty="0">
                <a:solidFill>
                  <a:srgbClr val="008000"/>
                </a:solidFill>
                <a:latin typeface="Arial"/>
                <a:ea typeface="+mn-ea"/>
                <a:cs typeface="Arial"/>
              </a:rPr>
              <a:t>Project capital interest</a:t>
            </a:r>
          </a:p>
        </p:txBody>
      </p:sp>
      <p:sp>
        <p:nvSpPr>
          <p:cNvPr id="44" name="Process 43"/>
          <p:cNvSpPr/>
          <p:nvPr/>
        </p:nvSpPr>
        <p:spPr>
          <a:xfrm>
            <a:off x="4049342" y="5258462"/>
            <a:ext cx="6037338" cy="1071612"/>
          </a:xfrm>
          <a:prstGeom prst="flowChartProcess">
            <a:avLst/>
          </a:prstGeom>
          <a:solidFill>
            <a:schemeClr val="accent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lIns="128016" tIns="64008" rIns="128016" bIns="64008" rtlCol="0" anchor="ctr"/>
          <a:lstStyle/>
          <a:p>
            <a:pPr algn="ctr" fontAlgn="auto">
              <a:spcBef>
                <a:spcPts val="0"/>
              </a:spcBef>
              <a:spcAft>
                <a:spcPts val="0"/>
              </a:spcAft>
            </a:pPr>
            <a:r>
              <a:rPr lang="en-US" dirty="0">
                <a:solidFill>
                  <a:prstClr val="white"/>
                </a:solidFill>
                <a:latin typeface="Verdana"/>
                <a:cs typeface="Verdana"/>
              </a:rPr>
              <a:t>Subscribed homes and businesses only </a:t>
            </a:r>
            <a:r>
              <a:rPr lang="en-US" dirty="0">
                <a:solidFill>
                  <a:schemeClr val="bg1"/>
                </a:solidFill>
                <a:latin typeface="Verdana"/>
                <a:cs typeface="Verdana"/>
              </a:rPr>
              <a:t>*</a:t>
            </a:r>
          </a:p>
        </p:txBody>
      </p:sp>
      <p:cxnSp>
        <p:nvCxnSpPr>
          <p:cNvPr id="45" name="Straight Arrow Connector 44"/>
          <p:cNvCxnSpPr/>
          <p:nvPr/>
        </p:nvCxnSpPr>
        <p:spPr>
          <a:xfrm flipV="1">
            <a:off x="4818635" y="6330074"/>
            <a:ext cx="0" cy="1059121"/>
          </a:xfrm>
          <a:prstGeom prst="straightConnector1">
            <a:avLst/>
          </a:prstGeom>
          <a:ln>
            <a:tailEnd type="arrow"/>
          </a:ln>
          <a:effectLst/>
        </p:spPr>
        <p:style>
          <a:lnRef idx="2">
            <a:schemeClr val="accent1"/>
          </a:lnRef>
          <a:fillRef idx="0">
            <a:schemeClr val="accent1"/>
          </a:fillRef>
          <a:effectRef idx="1">
            <a:schemeClr val="accent1"/>
          </a:effectRef>
          <a:fontRef idx="minor">
            <a:schemeClr val="tx1"/>
          </a:fontRef>
        </p:style>
      </p:cxnSp>
      <p:sp>
        <p:nvSpPr>
          <p:cNvPr id="46" name="TextBox 45"/>
          <p:cNvSpPr txBox="1"/>
          <p:nvPr/>
        </p:nvSpPr>
        <p:spPr>
          <a:xfrm>
            <a:off x="3889322" y="6532494"/>
            <a:ext cx="1071409" cy="409343"/>
          </a:xfrm>
          <a:prstGeom prst="rect">
            <a:avLst/>
          </a:prstGeom>
          <a:noFill/>
          <a:effectLst/>
        </p:spPr>
        <p:txBody>
          <a:bodyPr wrap="square" lIns="128016" tIns="64008" rIns="128016" bIns="64008" rtlCol="0">
            <a:spAutoFit/>
          </a:bodyPr>
          <a:lstStyle/>
          <a:p>
            <a:pPr defTabSz="1280160" fontAlgn="auto">
              <a:spcBef>
                <a:spcPts val="0"/>
              </a:spcBef>
              <a:spcAft>
                <a:spcPts val="0"/>
              </a:spcAft>
              <a:defRPr/>
            </a:pPr>
            <a:r>
              <a:rPr lang="en-US" kern="0" dirty="0">
                <a:solidFill>
                  <a:srgbClr val="75AAC9">
                    <a:lumMod val="75000"/>
                  </a:srgbClr>
                </a:solidFill>
              </a:rPr>
              <a:t>Energy</a:t>
            </a:r>
          </a:p>
        </p:txBody>
      </p:sp>
      <p:sp>
        <p:nvSpPr>
          <p:cNvPr id="47" name="TextBox 46"/>
          <p:cNvSpPr txBox="1"/>
          <p:nvPr/>
        </p:nvSpPr>
        <p:spPr>
          <a:xfrm>
            <a:off x="84683" y="8868525"/>
            <a:ext cx="12716917" cy="744819"/>
          </a:xfrm>
          <a:prstGeom prst="rect">
            <a:avLst/>
          </a:prstGeom>
          <a:noFill/>
        </p:spPr>
        <p:txBody>
          <a:bodyPr wrap="square" lIns="128016" tIns="64008" rIns="128016" bIns="64008" rtlCol="0">
            <a:spAutoFit/>
          </a:bodyPr>
          <a:lstStyle/>
          <a:p>
            <a:pPr fontAlgn="auto">
              <a:spcBef>
                <a:spcPts val="0"/>
              </a:spcBef>
              <a:spcAft>
                <a:spcPts val="0"/>
              </a:spcAft>
            </a:pPr>
            <a:r>
              <a:rPr lang="en-US" sz="2000" b="1" i="1" dirty="0">
                <a:solidFill>
                  <a:prstClr val="black"/>
                </a:solidFill>
                <a:latin typeface="Calibri"/>
                <a:ea typeface="+mn-ea"/>
              </a:rPr>
              <a:t>1c. Utility-owned, “community solar”: </a:t>
            </a:r>
            <a:r>
              <a:rPr lang="en-US" sz="2000" i="1" dirty="0">
                <a:solidFill>
                  <a:prstClr val="black"/>
                </a:solidFill>
                <a:latin typeface="Calibri"/>
                <a:ea typeface="+mn-ea"/>
              </a:rPr>
              <a:t>energy is priced at retail block rates as per purchase agreement, to subscribers only. </a:t>
            </a:r>
          </a:p>
        </p:txBody>
      </p:sp>
      <p:sp>
        <p:nvSpPr>
          <p:cNvPr id="48" name="TextBox 47"/>
          <p:cNvSpPr txBox="1"/>
          <p:nvPr/>
        </p:nvSpPr>
        <p:spPr>
          <a:xfrm>
            <a:off x="10104462" y="5472812"/>
            <a:ext cx="2397892" cy="775597"/>
          </a:xfrm>
          <a:prstGeom prst="rect">
            <a:avLst/>
          </a:prstGeom>
          <a:noFill/>
        </p:spPr>
        <p:txBody>
          <a:bodyPr wrap="square" lIns="128016" tIns="64008" rIns="128016" bIns="64008" rtlCol="0">
            <a:spAutoFit/>
          </a:bodyPr>
          <a:lstStyle/>
          <a:p>
            <a:pPr fontAlgn="auto">
              <a:spcBef>
                <a:spcPts val="0"/>
              </a:spcBef>
              <a:spcAft>
                <a:spcPts val="0"/>
              </a:spcAft>
            </a:pPr>
            <a:r>
              <a:rPr lang="en-US" sz="1400" i="1" dirty="0">
                <a:latin typeface="Calibri"/>
                <a:ea typeface="+mn-ea"/>
              </a:rPr>
              <a:t>* Receives a credit if consumes less than pre-purchased block amount.</a:t>
            </a:r>
          </a:p>
        </p:txBody>
      </p:sp>
      <p:sp>
        <p:nvSpPr>
          <p:cNvPr id="49" name="TextBox 48"/>
          <p:cNvSpPr txBox="1"/>
          <p:nvPr/>
        </p:nvSpPr>
        <p:spPr>
          <a:xfrm>
            <a:off x="9440662" y="6366027"/>
            <a:ext cx="3360938" cy="969496"/>
          </a:xfrm>
          <a:prstGeom prst="rect">
            <a:avLst/>
          </a:prstGeom>
          <a:noFill/>
          <a:effectLst/>
        </p:spPr>
        <p:txBody>
          <a:bodyPr wrap="square" lIns="128016" tIns="64008" rIns="128016" bIns="64008" rtlCol="0">
            <a:spAutoFit/>
          </a:bodyPr>
          <a:lstStyle/>
          <a:p>
            <a:pPr fontAlgn="auto">
              <a:spcBef>
                <a:spcPts val="0"/>
              </a:spcBef>
              <a:spcAft>
                <a:spcPts val="0"/>
              </a:spcAft>
            </a:pPr>
            <a:r>
              <a:rPr lang="en-US" dirty="0">
                <a:solidFill>
                  <a:srgbClr val="008000"/>
                </a:solidFill>
                <a:latin typeface="Calibri"/>
                <a:ea typeface="+mn-ea"/>
              </a:rPr>
              <a:t>All electricity consumed billed at pre-established community solar purchase price.</a:t>
            </a:r>
          </a:p>
        </p:txBody>
      </p:sp>
      <p:sp>
        <p:nvSpPr>
          <p:cNvPr id="50" name="Process 49"/>
          <p:cNvSpPr/>
          <p:nvPr/>
        </p:nvSpPr>
        <p:spPr>
          <a:xfrm>
            <a:off x="9060921" y="7389195"/>
            <a:ext cx="1043539" cy="1101841"/>
          </a:xfrm>
          <a:prstGeom prst="flowChartProcess">
            <a:avLst/>
          </a:prstGeom>
          <a:solidFill>
            <a:schemeClr val="tx2">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lIns="128016" tIns="64008" rIns="128016" bIns="64008" rtlCol="0" anchor="ctr"/>
          <a:lstStyle/>
          <a:p>
            <a:pPr algn="ctr" fontAlgn="auto">
              <a:spcBef>
                <a:spcPts val="0"/>
              </a:spcBef>
              <a:spcAft>
                <a:spcPts val="0"/>
              </a:spcAft>
            </a:pPr>
            <a:r>
              <a:rPr lang="en-US" dirty="0">
                <a:solidFill>
                  <a:prstClr val="white"/>
                </a:solidFill>
                <a:latin typeface="Verdana"/>
                <a:cs typeface="Verdana"/>
              </a:rPr>
              <a:t>FCU</a:t>
            </a:r>
            <a:r>
              <a:rPr lang="en-US" sz="1400" dirty="0">
                <a:solidFill>
                  <a:prstClr val="white"/>
                </a:solidFill>
                <a:latin typeface="Verdana"/>
                <a:cs typeface="Verdana"/>
              </a:rPr>
              <a:t>**</a:t>
            </a:r>
          </a:p>
        </p:txBody>
      </p:sp>
      <p:sp>
        <p:nvSpPr>
          <p:cNvPr id="51" name="TextBox 50"/>
          <p:cNvSpPr txBox="1"/>
          <p:nvPr/>
        </p:nvSpPr>
        <p:spPr>
          <a:xfrm>
            <a:off x="10086679" y="7711231"/>
            <a:ext cx="2397892" cy="775597"/>
          </a:xfrm>
          <a:prstGeom prst="rect">
            <a:avLst/>
          </a:prstGeom>
          <a:noFill/>
        </p:spPr>
        <p:txBody>
          <a:bodyPr wrap="square" lIns="128016" tIns="64008" rIns="128016" bIns="64008" rtlCol="0">
            <a:spAutoFit/>
          </a:bodyPr>
          <a:lstStyle/>
          <a:p>
            <a:pPr fontAlgn="auto">
              <a:spcBef>
                <a:spcPts val="0"/>
              </a:spcBef>
              <a:spcAft>
                <a:spcPts val="0"/>
              </a:spcAft>
            </a:pPr>
            <a:r>
              <a:rPr lang="en-US" sz="1400" i="1" dirty="0">
                <a:latin typeface="Calibri"/>
                <a:ea typeface="+mn-ea"/>
              </a:rPr>
              <a:t>** Facilitates billing and charges some distribution fee.</a:t>
            </a:r>
          </a:p>
        </p:txBody>
      </p:sp>
      <p:sp>
        <p:nvSpPr>
          <p:cNvPr id="52" name="TextBox 51"/>
          <p:cNvSpPr txBox="1"/>
          <p:nvPr/>
        </p:nvSpPr>
        <p:spPr>
          <a:xfrm>
            <a:off x="6730028" y="7784533"/>
            <a:ext cx="2188652" cy="969496"/>
          </a:xfrm>
          <a:prstGeom prst="rect">
            <a:avLst/>
          </a:prstGeom>
          <a:noFill/>
          <a:effectLst/>
        </p:spPr>
        <p:txBody>
          <a:bodyPr wrap="square" lIns="128016" tIns="64008" rIns="128016" bIns="64008" rtlCol="0">
            <a:spAutoFit/>
          </a:bodyPr>
          <a:lstStyle/>
          <a:p>
            <a:pPr algn="ctr" fontAlgn="auto">
              <a:spcBef>
                <a:spcPts val="0"/>
              </a:spcBef>
              <a:spcAft>
                <a:spcPts val="0"/>
              </a:spcAft>
            </a:pPr>
            <a:r>
              <a:rPr lang="en-US" dirty="0">
                <a:solidFill>
                  <a:srgbClr val="008000"/>
                </a:solidFill>
                <a:latin typeface="Arial"/>
                <a:ea typeface="+mn-ea"/>
                <a:cs typeface="Arial"/>
              </a:rPr>
              <a:t>Collected price for energy less distribution costs</a:t>
            </a:r>
          </a:p>
        </p:txBody>
      </p:sp>
      <p:cxnSp>
        <p:nvCxnSpPr>
          <p:cNvPr id="53" name="Straight Arrow Connector 52"/>
          <p:cNvCxnSpPr/>
          <p:nvPr/>
        </p:nvCxnSpPr>
        <p:spPr>
          <a:xfrm flipH="1">
            <a:off x="6628143" y="7802312"/>
            <a:ext cx="2432777" cy="0"/>
          </a:xfrm>
          <a:prstGeom prst="straightConnector1">
            <a:avLst/>
          </a:prstGeom>
          <a:ln>
            <a:solidFill>
              <a:srgbClr val="008000"/>
            </a:solidFill>
            <a:tailEnd type="arrow"/>
          </a:ln>
          <a:effectLst/>
        </p:spPr>
        <p:style>
          <a:lnRef idx="2">
            <a:schemeClr val="accent1"/>
          </a:lnRef>
          <a:fillRef idx="0">
            <a:schemeClr val="accent1"/>
          </a:fillRef>
          <a:effectRef idx="1">
            <a:schemeClr val="accent1"/>
          </a:effectRef>
          <a:fontRef idx="minor">
            <a:schemeClr val="tx1"/>
          </a:fontRef>
        </p:style>
      </p:cxnSp>
      <p:sp>
        <p:nvSpPr>
          <p:cNvPr id="2" name="Rectangle 1"/>
          <p:cNvSpPr/>
          <p:nvPr/>
        </p:nvSpPr>
        <p:spPr>
          <a:xfrm>
            <a:off x="137653" y="1553681"/>
            <a:ext cx="1683532" cy="1206484"/>
          </a:xfrm>
          <a:prstGeom prst="rect">
            <a:avLst/>
          </a:prstGeom>
        </p:spPr>
        <p:txBody>
          <a:bodyPr wrap="square" lIns="128016" tIns="64008" rIns="128016" bIns="64008">
            <a:spAutoFit/>
          </a:bodyPr>
          <a:lstStyle/>
          <a:p>
            <a:r>
              <a:rPr lang="en-US" sz="1400" i="1" dirty="0"/>
              <a:t>Includes tax equity, utility equity, municipal bond financing, and/or bank debt</a:t>
            </a:r>
          </a:p>
        </p:txBody>
      </p:sp>
      <p:sp>
        <p:nvSpPr>
          <p:cNvPr id="54" name="Rectangle 53"/>
          <p:cNvSpPr/>
          <p:nvPr/>
        </p:nvSpPr>
        <p:spPr>
          <a:xfrm>
            <a:off x="92308" y="6182379"/>
            <a:ext cx="1683532" cy="1206484"/>
          </a:xfrm>
          <a:prstGeom prst="rect">
            <a:avLst/>
          </a:prstGeom>
        </p:spPr>
        <p:txBody>
          <a:bodyPr wrap="square" lIns="128016" tIns="64008" rIns="128016" bIns="64008">
            <a:spAutoFit/>
          </a:bodyPr>
          <a:lstStyle/>
          <a:p>
            <a:r>
              <a:rPr lang="en-US" sz="1400" i="1" dirty="0"/>
              <a:t>Includes tax equity, utility equity, municipal bond financing, and/or bank debt</a:t>
            </a:r>
          </a:p>
        </p:txBody>
      </p:sp>
    </p:spTree>
    <p:extLst>
      <p:ext uri="{BB962C8B-B14F-4D97-AF65-F5344CB8AC3E}">
        <p14:creationId xmlns:p14="http://schemas.microsoft.com/office/powerpoint/2010/main" val="2483038459"/>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a:xfrm>
            <a:off x="11928697" y="9246073"/>
            <a:ext cx="655319" cy="339408"/>
          </a:xfrm>
        </p:spPr>
        <p:txBody>
          <a:bodyPr/>
          <a:lstStyle/>
          <a:p>
            <a:fld id="{9A790FB6-828C-42B7-8DB6-4BAD25C042CC}" type="slidenum">
              <a:rPr lang="en-US" smtClean="0"/>
              <a:pPr/>
              <a:t>11</a:t>
            </a:fld>
            <a:endParaRPr lang="en-US" dirty="0"/>
          </a:p>
        </p:txBody>
      </p:sp>
      <p:sp>
        <p:nvSpPr>
          <p:cNvPr id="4" name="Rectangle 3"/>
          <p:cNvSpPr/>
          <p:nvPr/>
        </p:nvSpPr>
        <p:spPr>
          <a:xfrm>
            <a:off x="0" y="1"/>
            <a:ext cx="12801600" cy="634148"/>
          </a:xfrm>
          <a:prstGeom prst="rect">
            <a:avLst/>
          </a:prstGeom>
          <a:solidFill>
            <a:schemeClr val="bg1">
              <a:lumMod val="85000"/>
            </a:schemeClr>
          </a:solidFill>
          <a:ln>
            <a:solidFill>
              <a:schemeClr val="bg1">
                <a:lumMod val="85000"/>
              </a:schemeClr>
            </a:solidFill>
          </a:ln>
          <a:effectLst/>
        </p:spPr>
        <p:style>
          <a:lnRef idx="1">
            <a:schemeClr val="accent1"/>
          </a:lnRef>
          <a:fillRef idx="3">
            <a:schemeClr val="accent1"/>
          </a:fillRef>
          <a:effectRef idx="2">
            <a:schemeClr val="accent1"/>
          </a:effectRef>
          <a:fontRef idx="minor">
            <a:schemeClr val="lt1"/>
          </a:fontRef>
        </p:style>
        <p:txBody>
          <a:bodyPr lIns="128016" tIns="64008" rIns="128016" bIns="64008" rtlCol="0" anchor="ctr"/>
          <a:lstStyle/>
          <a:p>
            <a:pPr algn="ctr"/>
            <a:endParaRPr lang="en-US" dirty="0">
              <a:latin typeface="Helvetica"/>
              <a:cs typeface="Helvetica"/>
            </a:endParaRPr>
          </a:p>
        </p:txBody>
      </p:sp>
      <p:sp>
        <p:nvSpPr>
          <p:cNvPr id="5" name="Title 2"/>
          <p:cNvSpPr txBox="1">
            <a:spLocks/>
          </p:cNvSpPr>
          <p:nvPr/>
        </p:nvSpPr>
        <p:spPr>
          <a:xfrm>
            <a:off x="120244" y="0"/>
            <a:ext cx="12496889" cy="633413"/>
          </a:xfrm>
          <a:prstGeom prst="rect">
            <a:avLst/>
          </a:prstGeom>
        </p:spPr>
        <p:txBody>
          <a:bodyPr vert="horz" lIns="128016" tIns="64008" rIns="128016" bIns="64008" rtlCol="0" anchor="ctr">
            <a:normAutofit fontScale="85000" lnSpcReduction="10000"/>
          </a:bodyPr>
          <a:lstStyle>
            <a:lvl1pPr algn="ctr" defTabSz="457200" rtl="0" eaLnBrk="0" fontAlgn="base" hangingPunct="0">
              <a:spcBef>
                <a:spcPct val="0"/>
              </a:spcBef>
              <a:spcAft>
                <a:spcPct val="0"/>
              </a:spcAft>
              <a:defRPr sz="1900" b="0" i="0" kern="1200" cap="small">
                <a:solidFill>
                  <a:schemeClr val="tx1"/>
                </a:solidFill>
                <a:latin typeface="Helvetica Neue Light"/>
                <a:ea typeface="ＭＳ Ｐゴシック" charset="-128"/>
                <a:cs typeface="Helvetica Neue Light"/>
              </a:defRPr>
            </a:lvl1pPr>
            <a:lvl2pPr algn="ctr" defTabSz="457200" rtl="0" eaLnBrk="0" fontAlgn="base" hangingPunct="0">
              <a:spcBef>
                <a:spcPct val="0"/>
              </a:spcBef>
              <a:spcAft>
                <a:spcPct val="0"/>
              </a:spcAft>
              <a:defRPr sz="1900" b="1">
                <a:solidFill>
                  <a:schemeClr val="tx1"/>
                </a:solidFill>
                <a:latin typeface="Optima" charset="0"/>
                <a:ea typeface="ＭＳ Ｐゴシック" charset="-128"/>
              </a:defRPr>
            </a:lvl2pPr>
            <a:lvl3pPr algn="ctr" defTabSz="457200" rtl="0" eaLnBrk="0" fontAlgn="base" hangingPunct="0">
              <a:spcBef>
                <a:spcPct val="0"/>
              </a:spcBef>
              <a:spcAft>
                <a:spcPct val="0"/>
              </a:spcAft>
              <a:defRPr sz="1900" b="1">
                <a:solidFill>
                  <a:schemeClr val="tx1"/>
                </a:solidFill>
                <a:latin typeface="Optima" charset="0"/>
                <a:ea typeface="ＭＳ Ｐゴシック" charset="-128"/>
              </a:defRPr>
            </a:lvl3pPr>
            <a:lvl4pPr algn="ctr" defTabSz="457200" rtl="0" eaLnBrk="0" fontAlgn="base" hangingPunct="0">
              <a:spcBef>
                <a:spcPct val="0"/>
              </a:spcBef>
              <a:spcAft>
                <a:spcPct val="0"/>
              </a:spcAft>
              <a:defRPr sz="1900" b="1">
                <a:solidFill>
                  <a:schemeClr val="tx1"/>
                </a:solidFill>
                <a:latin typeface="Optima" charset="0"/>
                <a:ea typeface="ＭＳ Ｐゴシック" charset="-128"/>
              </a:defRPr>
            </a:lvl4pPr>
            <a:lvl5pPr algn="ctr" defTabSz="457200" rtl="0" eaLnBrk="0" fontAlgn="base" hangingPunct="0">
              <a:spcBef>
                <a:spcPct val="0"/>
              </a:spcBef>
              <a:spcAft>
                <a:spcPct val="0"/>
              </a:spcAft>
              <a:defRPr sz="1900" b="1">
                <a:solidFill>
                  <a:schemeClr val="tx1"/>
                </a:solidFill>
                <a:latin typeface="Optima" charset="0"/>
                <a:ea typeface="ＭＳ Ｐゴシック" charset="-128"/>
              </a:defRPr>
            </a:lvl5pPr>
            <a:lvl6pPr marL="457200" algn="ctr" defTabSz="457200" rtl="0" fontAlgn="base">
              <a:spcBef>
                <a:spcPct val="0"/>
              </a:spcBef>
              <a:spcAft>
                <a:spcPct val="0"/>
              </a:spcAft>
              <a:defRPr sz="4400" b="1">
                <a:solidFill>
                  <a:schemeClr val="tx1"/>
                </a:solidFill>
                <a:latin typeface="Optima" charset="0"/>
                <a:ea typeface="ＭＳ Ｐゴシック" charset="-128"/>
              </a:defRPr>
            </a:lvl6pPr>
            <a:lvl7pPr marL="914400" algn="ctr" defTabSz="457200" rtl="0" fontAlgn="base">
              <a:spcBef>
                <a:spcPct val="0"/>
              </a:spcBef>
              <a:spcAft>
                <a:spcPct val="0"/>
              </a:spcAft>
              <a:defRPr sz="4400" b="1">
                <a:solidFill>
                  <a:schemeClr val="tx1"/>
                </a:solidFill>
                <a:latin typeface="Optima" charset="0"/>
                <a:ea typeface="ＭＳ Ｐゴシック" charset="-128"/>
              </a:defRPr>
            </a:lvl7pPr>
            <a:lvl8pPr marL="1371600" algn="ctr" defTabSz="457200" rtl="0" fontAlgn="base">
              <a:spcBef>
                <a:spcPct val="0"/>
              </a:spcBef>
              <a:spcAft>
                <a:spcPct val="0"/>
              </a:spcAft>
              <a:defRPr sz="4400" b="1">
                <a:solidFill>
                  <a:schemeClr val="tx1"/>
                </a:solidFill>
                <a:latin typeface="Optima" charset="0"/>
                <a:ea typeface="ＭＳ Ｐゴシック" charset="-128"/>
              </a:defRPr>
            </a:lvl8pPr>
            <a:lvl9pPr marL="1828800" algn="ctr" defTabSz="457200" rtl="0" fontAlgn="base">
              <a:spcBef>
                <a:spcPct val="0"/>
              </a:spcBef>
              <a:spcAft>
                <a:spcPct val="0"/>
              </a:spcAft>
              <a:defRPr sz="4400" b="1">
                <a:solidFill>
                  <a:schemeClr val="tx1"/>
                </a:solidFill>
                <a:latin typeface="Optima" charset="0"/>
                <a:ea typeface="ＭＳ Ｐゴシック" charset="-128"/>
              </a:defRPr>
            </a:lvl9pPr>
          </a:lstStyle>
          <a:p>
            <a:pPr algn="l"/>
            <a:r>
              <a:rPr lang="en-US" sz="3100" dirty="0">
                <a:solidFill>
                  <a:prstClr val="black"/>
                </a:solidFill>
                <a:latin typeface="Helvetica Light"/>
                <a:cs typeface="Helvetica Light"/>
              </a:rPr>
              <a:t>Concept Design - </a:t>
            </a:r>
            <a:r>
              <a:rPr lang="en-US" sz="3100" dirty="0">
                <a:latin typeface="Helvetica Light"/>
                <a:cs typeface="Helvetica Light"/>
              </a:rPr>
              <a:t>distributed solar 1b. </a:t>
            </a:r>
            <a:r>
              <a:rPr lang="en-US" sz="3100" dirty="0" err="1">
                <a:latin typeface="Helvetica Light"/>
                <a:cs typeface="Helvetica Light"/>
              </a:rPr>
              <a:t>prpa</a:t>
            </a:r>
            <a:r>
              <a:rPr lang="en-US" sz="3100" dirty="0">
                <a:latin typeface="Helvetica Light"/>
                <a:cs typeface="Helvetica Light"/>
              </a:rPr>
              <a:t>-owned, distributed rooftop </a:t>
            </a:r>
            <a:r>
              <a:rPr lang="en-US" sz="3100" dirty="0" err="1">
                <a:latin typeface="Helvetica Light"/>
                <a:cs typeface="Helvetica Light"/>
              </a:rPr>
              <a:t>pv</a:t>
            </a:r>
            <a:endParaRPr lang="en-US" sz="3100" dirty="0">
              <a:latin typeface="Helvetica Light"/>
              <a:cs typeface="Helvetica Light"/>
            </a:endParaRPr>
          </a:p>
        </p:txBody>
      </p:sp>
      <p:sp>
        <p:nvSpPr>
          <p:cNvPr id="10" name="Process 9"/>
          <p:cNvSpPr/>
          <p:nvPr/>
        </p:nvSpPr>
        <p:spPr>
          <a:xfrm>
            <a:off x="4655066" y="5271770"/>
            <a:ext cx="7042489" cy="1155630"/>
          </a:xfrm>
          <a:prstGeom prst="flowChartProcess">
            <a:avLst/>
          </a:prstGeom>
          <a:solidFill>
            <a:schemeClr val="accent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lIns="128016" tIns="64008" rIns="128016" bIns="64008" rtlCol="0" anchor="ctr"/>
          <a:lstStyle/>
          <a:p>
            <a:pPr algn="ctr"/>
            <a:r>
              <a:rPr lang="en-US" dirty="0" smtClean="0"/>
              <a:t>FCU</a:t>
            </a:r>
            <a:endParaRPr lang="en-US" dirty="0"/>
          </a:p>
        </p:txBody>
      </p:sp>
      <p:sp>
        <p:nvSpPr>
          <p:cNvPr id="13" name="Process 12"/>
          <p:cNvSpPr/>
          <p:nvPr/>
        </p:nvSpPr>
        <p:spPr>
          <a:xfrm>
            <a:off x="717481" y="5534347"/>
            <a:ext cx="2365598" cy="1792224"/>
          </a:xfrm>
          <a:prstGeom prst="flowChartProcess">
            <a:avLst/>
          </a:prstGeom>
          <a:solidFill>
            <a:srgbClr val="4385AB"/>
          </a:solidFill>
          <a:ln>
            <a:noFill/>
          </a:ln>
          <a:effectLst/>
        </p:spPr>
        <p:style>
          <a:lnRef idx="1">
            <a:schemeClr val="accent1"/>
          </a:lnRef>
          <a:fillRef idx="3">
            <a:schemeClr val="accent1"/>
          </a:fillRef>
          <a:effectRef idx="2">
            <a:schemeClr val="accent1"/>
          </a:effectRef>
          <a:fontRef idx="minor">
            <a:schemeClr val="lt1"/>
          </a:fontRef>
        </p:style>
        <p:txBody>
          <a:bodyPr lIns="128016" tIns="64008" rIns="128016" bIns="64008" rtlCol="0" anchor="ctr"/>
          <a:lstStyle/>
          <a:p>
            <a:pPr algn="ctr"/>
            <a:r>
              <a:rPr lang="en-US" sz="2200" dirty="0"/>
              <a:t>Private Investors</a:t>
            </a:r>
          </a:p>
        </p:txBody>
      </p:sp>
      <p:sp>
        <p:nvSpPr>
          <p:cNvPr id="14" name="Process 13"/>
          <p:cNvSpPr/>
          <p:nvPr/>
        </p:nvSpPr>
        <p:spPr>
          <a:xfrm>
            <a:off x="717480" y="2564002"/>
            <a:ext cx="2880360" cy="1920243"/>
          </a:xfrm>
          <a:prstGeom prst="flowChartProcess">
            <a:avLst/>
          </a:prstGeom>
          <a:solidFill>
            <a:schemeClr val="accent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lIns="128016" tIns="64008" rIns="128016" bIns="64008" rtlCol="0" anchor="ctr"/>
          <a:lstStyle/>
          <a:p>
            <a:pPr algn="ctr"/>
            <a:r>
              <a:rPr lang="en-US" sz="2200" dirty="0"/>
              <a:t>PRPA</a:t>
            </a:r>
          </a:p>
        </p:txBody>
      </p:sp>
      <p:cxnSp>
        <p:nvCxnSpPr>
          <p:cNvPr id="7" name="Elbow Connector 6"/>
          <p:cNvCxnSpPr>
            <a:endCxn id="14" idx="0"/>
          </p:cNvCxnSpPr>
          <p:nvPr/>
        </p:nvCxnSpPr>
        <p:spPr>
          <a:xfrm rot="10800000" flipV="1">
            <a:off x="2157661" y="1516243"/>
            <a:ext cx="8859712" cy="1047759"/>
          </a:xfrm>
          <a:prstGeom prst="bentConnector2">
            <a:avLst/>
          </a:prstGeom>
          <a:ln>
            <a:solidFill>
              <a:schemeClr val="accent1">
                <a:lumMod val="75000"/>
              </a:schemeClr>
            </a:solidFill>
            <a:tailEnd type="arrow"/>
          </a:ln>
          <a:effectLst/>
        </p:spPr>
        <p:style>
          <a:lnRef idx="2">
            <a:schemeClr val="accent1"/>
          </a:lnRef>
          <a:fillRef idx="0">
            <a:schemeClr val="accent1"/>
          </a:fillRef>
          <a:effectRef idx="1">
            <a:schemeClr val="accent1"/>
          </a:effectRef>
          <a:fontRef idx="minor">
            <a:schemeClr val="tx1"/>
          </a:fontRef>
        </p:style>
      </p:cxnSp>
      <p:sp>
        <p:nvSpPr>
          <p:cNvPr id="23" name="TextBox 22"/>
          <p:cNvSpPr txBox="1"/>
          <p:nvPr/>
        </p:nvSpPr>
        <p:spPr>
          <a:xfrm>
            <a:off x="6040457" y="1713677"/>
            <a:ext cx="998042" cy="409343"/>
          </a:xfrm>
          <a:prstGeom prst="rect">
            <a:avLst/>
          </a:prstGeom>
          <a:noFill/>
          <a:effectLst/>
        </p:spPr>
        <p:txBody>
          <a:bodyPr wrap="none" lIns="128016" tIns="64008" rIns="128016" bIns="64008" rtlCol="0">
            <a:spAutoFit/>
          </a:bodyPr>
          <a:lstStyle/>
          <a:p>
            <a:r>
              <a:rPr lang="en-US" dirty="0">
                <a:solidFill>
                  <a:schemeClr val="accent1">
                    <a:lumMod val="75000"/>
                  </a:schemeClr>
                </a:solidFill>
              </a:rPr>
              <a:t>Energy</a:t>
            </a:r>
          </a:p>
        </p:txBody>
      </p:sp>
      <p:cxnSp>
        <p:nvCxnSpPr>
          <p:cNvPr id="25" name="Straight Arrow Connector 24"/>
          <p:cNvCxnSpPr/>
          <p:nvPr/>
        </p:nvCxnSpPr>
        <p:spPr>
          <a:xfrm>
            <a:off x="5534222" y="4484245"/>
            <a:ext cx="0" cy="787525"/>
          </a:xfrm>
          <a:prstGeom prst="straightConnector1">
            <a:avLst/>
          </a:prstGeom>
          <a:ln>
            <a:solidFill>
              <a:srgbClr val="008000"/>
            </a:solidFill>
            <a:tailEnd type="arrow"/>
          </a:ln>
          <a:effectLst/>
        </p:spPr>
        <p:style>
          <a:lnRef idx="2">
            <a:schemeClr val="accent1"/>
          </a:lnRef>
          <a:fillRef idx="0">
            <a:schemeClr val="accent1"/>
          </a:fillRef>
          <a:effectRef idx="1">
            <a:schemeClr val="accent1"/>
          </a:effectRef>
          <a:fontRef idx="minor">
            <a:schemeClr val="tx1"/>
          </a:fontRef>
        </p:style>
      </p:cxnSp>
      <p:sp>
        <p:nvSpPr>
          <p:cNvPr id="30" name="TextBox 29"/>
          <p:cNvSpPr txBox="1"/>
          <p:nvPr/>
        </p:nvSpPr>
        <p:spPr>
          <a:xfrm>
            <a:off x="4412223" y="4517479"/>
            <a:ext cx="1087481" cy="689420"/>
          </a:xfrm>
          <a:prstGeom prst="rect">
            <a:avLst/>
          </a:prstGeom>
          <a:noFill/>
          <a:effectLst/>
        </p:spPr>
        <p:txBody>
          <a:bodyPr wrap="square" lIns="128016" tIns="64008" rIns="128016" bIns="64008" rtlCol="0">
            <a:spAutoFit/>
          </a:bodyPr>
          <a:lstStyle/>
          <a:p>
            <a:pPr algn="r"/>
            <a:r>
              <a:rPr lang="en-US" dirty="0">
                <a:solidFill>
                  <a:srgbClr val="008000"/>
                </a:solidFill>
              </a:rPr>
              <a:t>Utility bill</a:t>
            </a:r>
          </a:p>
        </p:txBody>
      </p:sp>
      <p:cxnSp>
        <p:nvCxnSpPr>
          <p:cNvPr id="34" name="Straight Arrow Connector 33"/>
          <p:cNvCxnSpPr/>
          <p:nvPr/>
        </p:nvCxnSpPr>
        <p:spPr>
          <a:xfrm flipV="1">
            <a:off x="5775713" y="4484245"/>
            <a:ext cx="0" cy="765741"/>
          </a:xfrm>
          <a:prstGeom prst="straightConnector1">
            <a:avLst/>
          </a:prstGeom>
          <a:ln>
            <a:tailEnd type="arrow"/>
          </a:ln>
          <a:effectLst/>
        </p:spPr>
        <p:style>
          <a:lnRef idx="2">
            <a:schemeClr val="accent1"/>
          </a:lnRef>
          <a:fillRef idx="0">
            <a:schemeClr val="accent1"/>
          </a:fillRef>
          <a:effectRef idx="1">
            <a:schemeClr val="accent1"/>
          </a:effectRef>
          <a:fontRef idx="minor">
            <a:schemeClr val="tx1"/>
          </a:fontRef>
        </p:style>
      </p:cxnSp>
      <p:cxnSp>
        <p:nvCxnSpPr>
          <p:cNvPr id="36" name="Straight Arrow Connector 35"/>
          <p:cNvCxnSpPr/>
          <p:nvPr/>
        </p:nvCxnSpPr>
        <p:spPr>
          <a:xfrm flipV="1">
            <a:off x="8377389" y="4484245"/>
            <a:ext cx="0" cy="765741"/>
          </a:xfrm>
          <a:prstGeom prst="straightConnector1">
            <a:avLst/>
          </a:prstGeom>
          <a:ln>
            <a:solidFill>
              <a:schemeClr val="accent1">
                <a:lumMod val="75000"/>
              </a:schemeClr>
            </a:solidFill>
            <a:tailEnd type="arrow"/>
          </a:ln>
          <a:effectLst/>
        </p:spPr>
        <p:style>
          <a:lnRef idx="2">
            <a:schemeClr val="accent1"/>
          </a:lnRef>
          <a:fillRef idx="0">
            <a:schemeClr val="accent1"/>
          </a:fillRef>
          <a:effectRef idx="1">
            <a:schemeClr val="accent1"/>
          </a:effectRef>
          <a:fontRef idx="minor">
            <a:schemeClr val="tx1"/>
          </a:fontRef>
        </p:style>
      </p:cxnSp>
      <p:sp>
        <p:nvSpPr>
          <p:cNvPr id="37" name="TextBox 36"/>
          <p:cNvSpPr txBox="1"/>
          <p:nvPr/>
        </p:nvSpPr>
        <p:spPr>
          <a:xfrm>
            <a:off x="5775713" y="4685916"/>
            <a:ext cx="998042" cy="409343"/>
          </a:xfrm>
          <a:prstGeom prst="rect">
            <a:avLst/>
          </a:prstGeom>
          <a:noFill/>
          <a:effectLst/>
        </p:spPr>
        <p:txBody>
          <a:bodyPr wrap="none" lIns="128016" tIns="64008" rIns="128016" bIns="64008" rtlCol="0">
            <a:spAutoFit/>
          </a:bodyPr>
          <a:lstStyle/>
          <a:p>
            <a:r>
              <a:rPr lang="en-US" dirty="0">
                <a:solidFill>
                  <a:schemeClr val="accent1">
                    <a:lumMod val="75000"/>
                  </a:schemeClr>
                </a:solidFill>
              </a:rPr>
              <a:t>Energy</a:t>
            </a:r>
          </a:p>
        </p:txBody>
      </p:sp>
      <p:cxnSp>
        <p:nvCxnSpPr>
          <p:cNvPr id="42" name="Straight Arrow Connector 41"/>
          <p:cNvCxnSpPr/>
          <p:nvPr/>
        </p:nvCxnSpPr>
        <p:spPr>
          <a:xfrm>
            <a:off x="3324739" y="4484245"/>
            <a:ext cx="1330328" cy="1137284"/>
          </a:xfrm>
          <a:prstGeom prst="straightConnector1">
            <a:avLst/>
          </a:prstGeom>
          <a:ln>
            <a:solidFill>
              <a:schemeClr val="accent1">
                <a:lumMod val="75000"/>
              </a:schemeClr>
            </a:solidFill>
            <a:tailEnd type="arrow"/>
          </a:ln>
          <a:effectLst/>
        </p:spPr>
        <p:style>
          <a:lnRef idx="2">
            <a:schemeClr val="accent1"/>
          </a:lnRef>
          <a:fillRef idx="0">
            <a:schemeClr val="accent1"/>
          </a:fillRef>
          <a:effectRef idx="1">
            <a:schemeClr val="accent1"/>
          </a:effectRef>
          <a:fontRef idx="minor">
            <a:schemeClr val="tx1"/>
          </a:fontRef>
        </p:style>
      </p:cxnSp>
      <p:sp>
        <p:nvSpPr>
          <p:cNvPr id="45" name="TextBox 44"/>
          <p:cNvSpPr txBox="1"/>
          <p:nvPr/>
        </p:nvSpPr>
        <p:spPr>
          <a:xfrm>
            <a:off x="3583657" y="4455999"/>
            <a:ext cx="1071409" cy="409343"/>
          </a:xfrm>
          <a:prstGeom prst="rect">
            <a:avLst/>
          </a:prstGeom>
          <a:noFill/>
          <a:effectLst/>
        </p:spPr>
        <p:txBody>
          <a:bodyPr wrap="square" lIns="128016" tIns="64008" rIns="128016" bIns="64008" rtlCol="0">
            <a:spAutoFit/>
          </a:bodyPr>
          <a:lstStyle/>
          <a:p>
            <a:r>
              <a:rPr lang="en-US" dirty="0">
                <a:solidFill>
                  <a:schemeClr val="accent1">
                    <a:lumMod val="75000"/>
                  </a:schemeClr>
                </a:solidFill>
              </a:rPr>
              <a:t>Energy</a:t>
            </a:r>
          </a:p>
        </p:txBody>
      </p:sp>
      <p:cxnSp>
        <p:nvCxnSpPr>
          <p:cNvPr id="49" name="Straight Arrow Connector 48"/>
          <p:cNvCxnSpPr/>
          <p:nvPr/>
        </p:nvCxnSpPr>
        <p:spPr>
          <a:xfrm flipH="1" flipV="1">
            <a:off x="2789633" y="4484246"/>
            <a:ext cx="1865433" cy="1586684"/>
          </a:xfrm>
          <a:prstGeom prst="straightConnector1">
            <a:avLst/>
          </a:prstGeom>
          <a:ln>
            <a:solidFill>
              <a:srgbClr val="008000"/>
            </a:solidFill>
            <a:tailEnd type="arrow"/>
          </a:ln>
          <a:effectLst/>
        </p:spPr>
        <p:style>
          <a:lnRef idx="2">
            <a:schemeClr val="accent1"/>
          </a:lnRef>
          <a:fillRef idx="0">
            <a:schemeClr val="accent1"/>
          </a:fillRef>
          <a:effectRef idx="1">
            <a:schemeClr val="accent1"/>
          </a:effectRef>
          <a:fontRef idx="minor">
            <a:schemeClr val="tx1"/>
          </a:fontRef>
        </p:style>
      </p:cxnSp>
      <p:sp>
        <p:nvSpPr>
          <p:cNvPr id="50" name="TextBox 49"/>
          <p:cNvSpPr txBox="1"/>
          <p:nvPr/>
        </p:nvSpPr>
        <p:spPr>
          <a:xfrm>
            <a:off x="3259827" y="5570372"/>
            <a:ext cx="1537480" cy="1249573"/>
          </a:xfrm>
          <a:prstGeom prst="rect">
            <a:avLst/>
          </a:prstGeom>
          <a:noFill/>
          <a:effectLst/>
        </p:spPr>
        <p:txBody>
          <a:bodyPr wrap="square" lIns="128016" tIns="64008" rIns="128016" bIns="64008" rtlCol="0">
            <a:spAutoFit/>
          </a:bodyPr>
          <a:lstStyle/>
          <a:p>
            <a:r>
              <a:rPr lang="en-US" dirty="0">
                <a:solidFill>
                  <a:srgbClr val="008000"/>
                </a:solidFill>
              </a:rPr>
              <a:t>PPA for distributed resource generation</a:t>
            </a:r>
          </a:p>
        </p:txBody>
      </p:sp>
      <p:cxnSp>
        <p:nvCxnSpPr>
          <p:cNvPr id="52" name="Straight Arrow Connector 51"/>
          <p:cNvCxnSpPr/>
          <p:nvPr/>
        </p:nvCxnSpPr>
        <p:spPr>
          <a:xfrm flipV="1">
            <a:off x="1287877" y="4455999"/>
            <a:ext cx="0" cy="1078349"/>
          </a:xfrm>
          <a:prstGeom prst="straightConnector1">
            <a:avLst/>
          </a:prstGeom>
          <a:ln>
            <a:solidFill>
              <a:srgbClr val="008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54" name="Straight Arrow Connector 53"/>
          <p:cNvCxnSpPr/>
          <p:nvPr/>
        </p:nvCxnSpPr>
        <p:spPr>
          <a:xfrm>
            <a:off x="1667631" y="4500217"/>
            <a:ext cx="0" cy="1034130"/>
          </a:xfrm>
          <a:prstGeom prst="straightConnector1">
            <a:avLst/>
          </a:prstGeom>
          <a:ln>
            <a:solidFill>
              <a:srgbClr val="008000"/>
            </a:solidFill>
            <a:tailEnd type="arrow"/>
          </a:ln>
          <a:effectLst/>
        </p:spPr>
        <p:style>
          <a:lnRef idx="2">
            <a:schemeClr val="accent1"/>
          </a:lnRef>
          <a:fillRef idx="0">
            <a:schemeClr val="accent1"/>
          </a:fillRef>
          <a:effectRef idx="1">
            <a:schemeClr val="accent1"/>
          </a:effectRef>
          <a:fontRef idx="minor">
            <a:schemeClr val="tx1"/>
          </a:fontRef>
        </p:style>
      </p:cxnSp>
      <p:sp>
        <p:nvSpPr>
          <p:cNvPr id="55" name="TextBox 54"/>
          <p:cNvSpPr txBox="1"/>
          <p:nvPr/>
        </p:nvSpPr>
        <p:spPr>
          <a:xfrm>
            <a:off x="1667621" y="4512804"/>
            <a:ext cx="1015500" cy="960263"/>
          </a:xfrm>
          <a:prstGeom prst="rect">
            <a:avLst/>
          </a:prstGeom>
          <a:noFill/>
          <a:ln>
            <a:noFill/>
          </a:ln>
          <a:effectLst/>
        </p:spPr>
        <p:txBody>
          <a:bodyPr wrap="none" lIns="128016" tIns="64008" rIns="128016" bIns="64008" rtlCol="0">
            <a:spAutoFit/>
          </a:bodyPr>
          <a:lstStyle/>
          <a:p>
            <a:r>
              <a:rPr lang="en-US" dirty="0">
                <a:solidFill>
                  <a:srgbClr val="008000"/>
                </a:solidFill>
              </a:rPr>
              <a:t>Project </a:t>
            </a:r>
          </a:p>
          <a:p>
            <a:r>
              <a:rPr lang="en-US" dirty="0">
                <a:solidFill>
                  <a:srgbClr val="008000"/>
                </a:solidFill>
              </a:rPr>
              <a:t>capital</a:t>
            </a:r>
          </a:p>
          <a:p>
            <a:r>
              <a:rPr lang="en-US" dirty="0">
                <a:solidFill>
                  <a:srgbClr val="008000"/>
                </a:solidFill>
              </a:rPr>
              <a:t>interest</a:t>
            </a:r>
          </a:p>
        </p:txBody>
      </p:sp>
      <p:sp>
        <p:nvSpPr>
          <p:cNvPr id="56" name="TextBox 55"/>
          <p:cNvSpPr txBox="1"/>
          <p:nvPr/>
        </p:nvSpPr>
        <p:spPr>
          <a:xfrm>
            <a:off x="25712" y="4690084"/>
            <a:ext cx="1242832" cy="744819"/>
          </a:xfrm>
          <a:prstGeom prst="rect">
            <a:avLst/>
          </a:prstGeom>
          <a:noFill/>
          <a:effectLst/>
        </p:spPr>
        <p:txBody>
          <a:bodyPr wrap="square" lIns="128016" tIns="64008" rIns="128016" bIns="64008" rtlCol="0">
            <a:spAutoFit/>
          </a:bodyPr>
          <a:lstStyle/>
          <a:p>
            <a:pPr algn="r"/>
            <a:r>
              <a:rPr lang="en-US" dirty="0">
                <a:solidFill>
                  <a:srgbClr val="008000"/>
                </a:solidFill>
              </a:rPr>
              <a:t>Project</a:t>
            </a:r>
            <a:r>
              <a:rPr lang="en-US" sz="2000" dirty="0">
                <a:solidFill>
                  <a:srgbClr val="008000"/>
                </a:solidFill>
              </a:rPr>
              <a:t> capital</a:t>
            </a:r>
          </a:p>
        </p:txBody>
      </p:sp>
      <p:cxnSp>
        <p:nvCxnSpPr>
          <p:cNvPr id="38" name="Straight Arrow Connector 37"/>
          <p:cNvCxnSpPr/>
          <p:nvPr/>
        </p:nvCxnSpPr>
        <p:spPr>
          <a:xfrm>
            <a:off x="8051565" y="4484764"/>
            <a:ext cx="0" cy="787525"/>
          </a:xfrm>
          <a:prstGeom prst="straightConnector1">
            <a:avLst/>
          </a:prstGeom>
          <a:ln>
            <a:solidFill>
              <a:srgbClr val="008000"/>
            </a:solidFill>
            <a:tailEnd type="arrow"/>
          </a:ln>
          <a:effectLst/>
        </p:spPr>
        <p:style>
          <a:lnRef idx="2">
            <a:schemeClr val="accent1"/>
          </a:lnRef>
          <a:fillRef idx="0">
            <a:schemeClr val="accent1"/>
          </a:fillRef>
          <a:effectRef idx="1">
            <a:schemeClr val="accent1"/>
          </a:effectRef>
          <a:fontRef idx="minor">
            <a:schemeClr val="tx1"/>
          </a:fontRef>
        </p:style>
      </p:cxnSp>
      <p:sp>
        <p:nvSpPr>
          <p:cNvPr id="41" name="TextBox 40"/>
          <p:cNvSpPr txBox="1"/>
          <p:nvPr/>
        </p:nvSpPr>
        <p:spPr>
          <a:xfrm>
            <a:off x="6873945" y="4500218"/>
            <a:ext cx="1087481" cy="689420"/>
          </a:xfrm>
          <a:prstGeom prst="rect">
            <a:avLst/>
          </a:prstGeom>
          <a:noFill/>
          <a:effectLst/>
        </p:spPr>
        <p:txBody>
          <a:bodyPr wrap="square" lIns="128016" tIns="64008" rIns="128016" bIns="64008" rtlCol="0">
            <a:spAutoFit/>
          </a:bodyPr>
          <a:lstStyle/>
          <a:p>
            <a:pPr algn="r"/>
            <a:r>
              <a:rPr lang="en-US" dirty="0">
                <a:solidFill>
                  <a:srgbClr val="008000"/>
                </a:solidFill>
              </a:rPr>
              <a:t>Utility bill</a:t>
            </a:r>
          </a:p>
        </p:txBody>
      </p:sp>
      <p:sp>
        <p:nvSpPr>
          <p:cNvPr id="43" name="TextBox 42"/>
          <p:cNvSpPr txBox="1"/>
          <p:nvPr/>
        </p:nvSpPr>
        <p:spPr>
          <a:xfrm>
            <a:off x="8347911" y="4650356"/>
            <a:ext cx="998042" cy="409343"/>
          </a:xfrm>
          <a:prstGeom prst="rect">
            <a:avLst/>
          </a:prstGeom>
          <a:noFill/>
          <a:effectLst/>
        </p:spPr>
        <p:txBody>
          <a:bodyPr wrap="none" lIns="128016" tIns="64008" rIns="128016" bIns="64008" rtlCol="0">
            <a:spAutoFit/>
          </a:bodyPr>
          <a:lstStyle/>
          <a:p>
            <a:r>
              <a:rPr lang="en-US" dirty="0">
                <a:solidFill>
                  <a:schemeClr val="accent1">
                    <a:lumMod val="75000"/>
                  </a:schemeClr>
                </a:solidFill>
              </a:rPr>
              <a:t>Energy</a:t>
            </a:r>
          </a:p>
        </p:txBody>
      </p:sp>
      <p:cxnSp>
        <p:nvCxnSpPr>
          <p:cNvPr id="44" name="Straight Arrow Connector 43"/>
          <p:cNvCxnSpPr/>
          <p:nvPr/>
        </p:nvCxnSpPr>
        <p:spPr>
          <a:xfrm flipV="1">
            <a:off x="10979958" y="4501433"/>
            <a:ext cx="0" cy="765741"/>
          </a:xfrm>
          <a:prstGeom prst="straightConnector1">
            <a:avLst/>
          </a:prstGeom>
          <a:ln>
            <a:solidFill>
              <a:schemeClr val="accent1">
                <a:lumMod val="75000"/>
              </a:schemeClr>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46" name="Straight Arrow Connector 45"/>
          <p:cNvCxnSpPr/>
          <p:nvPr/>
        </p:nvCxnSpPr>
        <p:spPr>
          <a:xfrm>
            <a:off x="10654134" y="4501952"/>
            <a:ext cx="0" cy="787525"/>
          </a:xfrm>
          <a:prstGeom prst="straightConnector1">
            <a:avLst/>
          </a:prstGeom>
          <a:ln>
            <a:solidFill>
              <a:srgbClr val="008000"/>
            </a:solidFill>
            <a:tailEnd type="arrow"/>
          </a:ln>
          <a:effectLst/>
        </p:spPr>
        <p:style>
          <a:lnRef idx="2">
            <a:schemeClr val="accent1"/>
          </a:lnRef>
          <a:fillRef idx="0">
            <a:schemeClr val="accent1"/>
          </a:fillRef>
          <a:effectRef idx="1">
            <a:schemeClr val="accent1"/>
          </a:effectRef>
          <a:fontRef idx="minor">
            <a:schemeClr val="tx1"/>
          </a:fontRef>
        </p:style>
      </p:cxnSp>
      <p:sp>
        <p:nvSpPr>
          <p:cNvPr id="47" name="TextBox 46"/>
          <p:cNvSpPr txBox="1"/>
          <p:nvPr/>
        </p:nvSpPr>
        <p:spPr>
          <a:xfrm>
            <a:off x="9476515" y="4517406"/>
            <a:ext cx="1087481" cy="689420"/>
          </a:xfrm>
          <a:prstGeom prst="rect">
            <a:avLst/>
          </a:prstGeom>
          <a:noFill/>
          <a:effectLst/>
        </p:spPr>
        <p:txBody>
          <a:bodyPr wrap="square" lIns="128016" tIns="64008" rIns="128016" bIns="64008" rtlCol="0">
            <a:spAutoFit/>
          </a:bodyPr>
          <a:lstStyle/>
          <a:p>
            <a:pPr algn="r"/>
            <a:r>
              <a:rPr lang="en-US" dirty="0">
                <a:solidFill>
                  <a:srgbClr val="008000"/>
                </a:solidFill>
              </a:rPr>
              <a:t>Utility bill</a:t>
            </a:r>
          </a:p>
        </p:txBody>
      </p:sp>
      <p:sp>
        <p:nvSpPr>
          <p:cNvPr id="48" name="TextBox 47"/>
          <p:cNvSpPr txBox="1"/>
          <p:nvPr/>
        </p:nvSpPr>
        <p:spPr>
          <a:xfrm>
            <a:off x="10950480" y="4667544"/>
            <a:ext cx="998042" cy="409343"/>
          </a:xfrm>
          <a:prstGeom prst="rect">
            <a:avLst/>
          </a:prstGeom>
          <a:noFill/>
          <a:effectLst/>
        </p:spPr>
        <p:txBody>
          <a:bodyPr wrap="none" lIns="128016" tIns="64008" rIns="128016" bIns="64008" rtlCol="0">
            <a:spAutoFit/>
          </a:bodyPr>
          <a:lstStyle/>
          <a:p>
            <a:r>
              <a:rPr lang="en-US" dirty="0">
                <a:solidFill>
                  <a:schemeClr val="accent1">
                    <a:lumMod val="75000"/>
                  </a:schemeClr>
                </a:solidFill>
              </a:rPr>
              <a:t>Energy</a:t>
            </a:r>
          </a:p>
        </p:txBody>
      </p:sp>
      <p:cxnSp>
        <p:nvCxnSpPr>
          <p:cNvPr id="51" name="Straight Arrow Connector 50"/>
          <p:cNvCxnSpPr/>
          <p:nvPr/>
        </p:nvCxnSpPr>
        <p:spPr>
          <a:xfrm flipV="1">
            <a:off x="6090909" y="1516240"/>
            <a:ext cx="0" cy="786260"/>
          </a:xfrm>
          <a:prstGeom prst="straightConnector1">
            <a:avLst/>
          </a:prstGeom>
          <a:ln>
            <a:solidFill>
              <a:schemeClr val="accent1">
                <a:lumMod val="75000"/>
              </a:schemeClr>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53" name="Straight Arrow Connector 52"/>
          <p:cNvCxnSpPr/>
          <p:nvPr/>
        </p:nvCxnSpPr>
        <p:spPr>
          <a:xfrm flipV="1">
            <a:off x="8554035" y="1476366"/>
            <a:ext cx="0" cy="1087635"/>
          </a:xfrm>
          <a:prstGeom prst="straightConnector1">
            <a:avLst/>
          </a:prstGeom>
          <a:ln>
            <a:solidFill>
              <a:schemeClr val="accent1">
                <a:lumMod val="75000"/>
              </a:schemeClr>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57" name="Straight Arrow Connector 56"/>
          <p:cNvCxnSpPr/>
          <p:nvPr/>
        </p:nvCxnSpPr>
        <p:spPr>
          <a:xfrm flipV="1">
            <a:off x="11017373" y="1476366"/>
            <a:ext cx="0" cy="1087635"/>
          </a:xfrm>
          <a:prstGeom prst="straightConnector1">
            <a:avLst/>
          </a:prstGeom>
          <a:ln>
            <a:solidFill>
              <a:schemeClr val="accent1">
                <a:lumMod val="75000"/>
              </a:schemeClr>
            </a:solidFill>
            <a:tailEnd type="arrow"/>
          </a:ln>
          <a:effectLst/>
        </p:spPr>
        <p:style>
          <a:lnRef idx="2">
            <a:schemeClr val="accent1"/>
          </a:lnRef>
          <a:fillRef idx="0">
            <a:schemeClr val="accent1"/>
          </a:fillRef>
          <a:effectRef idx="1">
            <a:schemeClr val="accent1"/>
          </a:effectRef>
          <a:fontRef idx="minor">
            <a:schemeClr val="tx1"/>
          </a:fontRef>
        </p:style>
      </p:cxnSp>
      <p:sp>
        <p:nvSpPr>
          <p:cNvPr id="58" name="TextBox 57"/>
          <p:cNvSpPr txBox="1"/>
          <p:nvPr/>
        </p:nvSpPr>
        <p:spPr>
          <a:xfrm>
            <a:off x="8521859" y="1684721"/>
            <a:ext cx="998042" cy="409343"/>
          </a:xfrm>
          <a:prstGeom prst="rect">
            <a:avLst/>
          </a:prstGeom>
          <a:noFill/>
          <a:effectLst/>
        </p:spPr>
        <p:txBody>
          <a:bodyPr wrap="none" lIns="128016" tIns="64008" rIns="128016" bIns="64008" rtlCol="0">
            <a:spAutoFit/>
          </a:bodyPr>
          <a:lstStyle/>
          <a:p>
            <a:r>
              <a:rPr lang="en-US" dirty="0">
                <a:solidFill>
                  <a:schemeClr val="accent1">
                    <a:lumMod val="75000"/>
                  </a:schemeClr>
                </a:solidFill>
              </a:rPr>
              <a:t>Energy</a:t>
            </a:r>
          </a:p>
        </p:txBody>
      </p:sp>
      <p:sp>
        <p:nvSpPr>
          <p:cNvPr id="59" name="TextBox 58"/>
          <p:cNvSpPr txBox="1"/>
          <p:nvPr/>
        </p:nvSpPr>
        <p:spPr>
          <a:xfrm>
            <a:off x="10968035" y="1624777"/>
            <a:ext cx="998042" cy="409343"/>
          </a:xfrm>
          <a:prstGeom prst="rect">
            <a:avLst/>
          </a:prstGeom>
          <a:noFill/>
          <a:effectLst/>
        </p:spPr>
        <p:txBody>
          <a:bodyPr wrap="none" lIns="128016" tIns="64008" rIns="128016" bIns="64008" rtlCol="0">
            <a:spAutoFit/>
          </a:bodyPr>
          <a:lstStyle/>
          <a:p>
            <a:r>
              <a:rPr lang="en-US" dirty="0">
                <a:solidFill>
                  <a:schemeClr val="accent1">
                    <a:lumMod val="75000"/>
                  </a:schemeClr>
                </a:solidFill>
              </a:rPr>
              <a:t>Energy</a:t>
            </a:r>
          </a:p>
        </p:txBody>
      </p:sp>
      <p:sp>
        <p:nvSpPr>
          <p:cNvPr id="17" name="Rectangle 16"/>
          <p:cNvSpPr/>
          <p:nvPr/>
        </p:nvSpPr>
        <p:spPr>
          <a:xfrm>
            <a:off x="4996180" y="3200400"/>
            <a:ext cx="1511300" cy="1255598"/>
          </a:xfrm>
          <a:prstGeom prst="rect">
            <a:avLst/>
          </a:prstGeom>
          <a:solidFill>
            <a:schemeClr val="accent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lIns="128016" tIns="64008" rIns="128016" bIns="64008" rtlCol="0" anchor="ctr"/>
          <a:lstStyle/>
          <a:p>
            <a:pPr algn="ctr"/>
            <a:endParaRPr lang="en-US"/>
          </a:p>
        </p:txBody>
      </p:sp>
      <p:sp>
        <p:nvSpPr>
          <p:cNvPr id="20" name="Isosceles Triangle 19"/>
          <p:cNvSpPr/>
          <p:nvPr/>
        </p:nvSpPr>
        <p:spPr>
          <a:xfrm>
            <a:off x="4655067" y="2286805"/>
            <a:ext cx="2197805" cy="913595"/>
          </a:xfrm>
          <a:prstGeom prst="triangle">
            <a:avLst/>
          </a:prstGeom>
          <a:solidFill>
            <a:schemeClr val="accent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lIns="128016" tIns="64008" rIns="128016" bIns="64008" rtlCol="0" anchor="ctr"/>
          <a:lstStyle/>
          <a:p>
            <a:pPr algn="ctr"/>
            <a:endParaRPr lang="en-US"/>
          </a:p>
        </p:txBody>
      </p:sp>
      <p:sp>
        <p:nvSpPr>
          <p:cNvPr id="22" name="TextBox 21"/>
          <p:cNvSpPr txBox="1"/>
          <p:nvPr/>
        </p:nvSpPr>
        <p:spPr>
          <a:xfrm>
            <a:off x="5251089" y="3360420"/>
            <a:ext cx="1011105" cy="467820"/>
          </a:xfrm>
          <a:prstGeom prst="rect">
            <a:avLst/>
          </a:prstGeom>
          <a:noFill/>
        </p:spPr>
        <p:txBody>
          <a:bodyPr wrap="none" lIns="128016" tIns="64008" rIns="128016" bIns="64008" rtlCol="0">
            <a:spAutoFit/>
          </a:bodyPr>
          <a:lstStyle/>
          <a:p>
            <a:r>
              <a:rPr lang="en-US" sz="2200" dirty="0">
                <a:solidFill>
                  <a:schemeClr val="bg1"/>
                </a:solidFill>
              </a:rPr>
              <a:t>Home</a:t>
            </a:r>
          </a:p>
        </p:txBody>
      </p:sp>
      <p:sp>
        <p:nvSpPr>
          <p:cNvPr id="24" name="Rectangle 23"/>
          <p:cNvSpPr/>
          <p:nvPr/>
        </p:nvSpPr>
        <p:spPr>
          <a:xfrm rot="18519190">
            <a:off x="6164774" y="2155568"/>
            <a:ext cx="95404" cy="667850"/>
          </a:xfrm>
          <a:prstGeom prst="rect">
            <a:avLst/>
          </a:prstGeom>
          <a:solidFill>
            <a:schemeClr val="tx2">
              <a:lumMod val="75000"/>
            </a:schemeClr>
          </a:solidFill>
          <a:ln>
            <a:noFill/>
          </a:ln>
        </p:spPr>
        <p:style>
          <a:lnRef idx="1">
            <a:schemeClr val="accent1"/>
          </a:lnRef>
          <a:fillRef idx="3">
            <a:schemeClr val="accent1"/>
          </a:fillRef>
          <a:effectRef idx="2">
            <a:schemeClr val="accent1"/>
          </a:effectRef>
          <a:fontRef idx="minor">
            <a:schemeClr val="lt1"/>
          </a:fontRef>
        </p:style>
        <p:txBody>
          <a:bodyPr lIns="128016" tIns="64008" rIns="128016" bIns="64008" rtlCol="0" anchor="ctr"/>
          <a:lstStyle/>
          <a:p>
            <a:pPr algn="ctr"/>
            <a:endParaRPr lang="en-US"/>
          </a:p>
        </p:txBody>
      </p:sp>
      <p:sp>
        <p:nvSpPr>
          <p:cNvPr id="60" name="Rectangle 59"/>
          <p:cNvSpPr/>
          <p:nvPr/>
        </p:nvSpPr>
        <p:spPr>
          <a:xfrm>
            <a:off x="7455935" y="2987275"/>
            <a:ext cx="1511300" cy="1530203"/>
          </a:xfrm>
          <a:prstGeom prst="rect">
            <a:avLst/>
          </a:prstGeom>
          <a:solidFill>
            <a:schemeClr val="accent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lIns="128016" tIns="64008" rIns="128016" bIns="64008" rtlCol="0" anchor="ctr"/>
          <a:lstStyle/>
          <a:p>
            <a:pPr algn="ctr"/>
            <a:endParaRPr lang="en-US"/>
          </a:p>
        </p:txBody>
      </p:sp>
      <p:sp>
        <p:nvSpPr>
          <p:cNvPr id="61" name="TextBox 60"/>
          <p:cNvSpPr txBox="1"/>
          <p:nvPr/>
        </p:nvSpPr>
        <p:spPr>
          <a:xfrm>
            <a:off x="7606432" y="3395980"/>
            <a:ext cx="1403302" cy="467820"/>
          </a:xfrm>
          <a:prstGeom prst="rect">
            <a:avLst/>
          </a:prstGeom>
          <a:noFill/>
        </p:spPr>
        <p:txBody>
          <a:bodyPr wrap="none" lIns="128016" tIns="64008" rIns="128016" bIns="64008" rtlCol="0">
            <a:spAutoFit/>
          </a:bodyPr>
          <a:lstStyle/>
          <a:p>
            <a:r>
              <a:rPr lang="en-US" sz="2200" dirty="0">
                <a:solidFill>
                  <a:schemeClr val="bg1"/>
                </a:solidFill>
              </a:rPr>
              <a:t>Business</a:t>
            </a:r>
          </a:p>
        </p:txBody>
      </p:sp>
      <p:sp>
        <p:nvSpPr>
          <p:cNvPr id="62" name="Rectangle 61"/>
          <p:cNvSpPr/>
          <p:nvPr/>
        </p:nvSpPr>
        <p:spPr>
          <a:xfrm rot="18519190">
            <a:off x="8296282" y="2109279"/>
            <a:ext cx="103256" cy="1031240"/>
          </a:xfrm>
          <a:prstGeom prst="rect">
            <a:avLst/>
          </a:prstGeom>
          <a:solidFill>
            <a:schemeClr val="tx2">
              <a:lumMod val="75000"/>
            </a:schemeClr>
          </a:solidFill>
          <a:ln>
            <a:noFill/>
          </a:ln>
        </p:spPr>
        <p:style>
          <a:lnRef idx="1">
            <a:schemeClr val="accent1"/>
          </a:lnRef>
          <a:fillRef idx="3">
            <a:schemeClr val="accent1"/>
          </a:fillRef>
          <a:effectRef idx="2">
            <a:schemeClr val="accent1"/>
          </a:effectRef>
          <a:fontRef idx="minor">
            <a:schemeClr val="lt1"/>
          </a:fontRef>
        </p:style>
        <p:txBody>
          <a:bodyPr lIns="128016" tIns="64008" rIns="128016" bIns="64008" rtlCol="0" anchor="ctr"/>
          <a:lstStyle/>
          <a:p>
            <a:pPr algn="ctr"/>
            <a:endParaRPr lang="en-US"/>
          </a:p>
        </p:txBody>
      </p:sp>
      <p:cxnSp>
        <p:nvCxnSpPr>
          <p:cNvPr id="33" name="Straight Connector 32"/>
          <p:cNvCxnSpPr/>
          <p:nvPr/>
        </p:nvCxnSpPr>
        <p:spPr>
          <a:xfrm>
            <a:off x="8051565" y="2564001"/>
            <a:ext cx="0" cy="423275"/>
          </a:xfrm>
          <a:prstGeom prst="line">
            <a:avLst/>
          </a:prstGeom>
          <a:ln w="38100" cmpd="sng">
            <a:solidFill>
              <a:schemeClr val="accent1">
                <a:lumMod val="50000"/>
              </a:schemeClr>
            </a:solidFill>
          </a:ln>
        </p:spPr>
        <p:style>
          <a:lnRef idx="2">
            <a:schemeClr val="accent1"/>
          </a:lnRef>
          <a:fillRef idx="0">
            <a:schemeClr val="accent1"/>
          </a:fillRef>
          <a:effectRef idx="1">
            <a:schemeClr val="accent1"/>
          </a:effectRef>
          <a:fontRef idx="minor">
            <a:schemeClr val="tx1"/>
          </a:fontRef>
        </p:style>
      </p:cxnSp>
      <p:sp>
        <p:nvSpPr>
          <p:cNvPr id="63" name="Rectangle 62"/>
          <p:cNvSpPr/>
          <p:nvPr/>
        </p:nvSpPr>
        <p:spPr>
          <a:xfrm>
            <a:off x="9636761" y="2987275"/>
            <a:ext cx="2712101" cy="1530203"/>
          </a:xfrm>
          <a:prstGeom prst="rect">
            <a:avLst/>
          </a:prstGeom>
          <a:solidFill>
            <a:schemeClr val="accent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lIns="128016" tIns="64008" rIns="128016" bIns="64008" rtlCol="0" anchor="ctr"/>
          <a:lstStyle/>
          <a:p>
            <a:pPr algn="ctr"/>
            <a:endParaRPr lang="en-US"/>
          </a:p>
        </p:txBody>
      </p:sp>
      <p:sp>
        <p:nvSpPr>
          <p:cNvPr id="64" name="Rectangle 63"/>
          <p:cNvSpPr/>
          <p:nvPr/>
        </p:nvSpPr>
        <p:spPr>
          <a:xfrm rot="18519190">
            <a:off x="11677908" y="2109279"/>
            <a:ext cx="103256" cy="1031240"/>
          </a:xfrm>
          <a:prstGeom prst="rect">
            <a:avLst/>
          </a:prstGeom>
          <a:solidFill>
            <a:schemeClr val="tx2">
              <a:lumMod val="75000"/>
            </a:schemeClr>
          </a:solidFill>
          <a:ln>
            <a:noFill/>
          </a:ln>
        </p:spPr>
        <p:style>
          <a:lnRef idx="1">
            <a:schemeClr val="accent1"/>
          </a:lnRef>
          <a:fillRef idx="3">
            <a:schemeClr val="accent1"/>
          </a:fillRef>
          <a:effectRef idx="2">
            <a:schemeClr val="accent1"/>
          </a:effectRef>
          <a:fontRef idx="minor">
            <a:schemeClr val="lt1"/>
          </a:fontRef>
        </p:style>
        <p:txBody>
          <a:bodyPr lIns="128016" tIns="64008" rIns="128016" bIns="64008" rtlCol="0" anchor="ctr"/>
          <a:lstStyle/>
          <a:p>
            <a:pPr algn="ctr"/>
            <a:endParaRPr lang="en-US"/>
          </a:p>
        </p:txBody>
      </p:sp>
      <p:cxnSp>
        <p:nvCxnSpPr>
          <p:cNvPr id="65" name="Straight Connector 64"/>
          <p:cNvCxnSpPr/>
          <p:nvPr/>
        </p:nvCxnSpPr>
        <p:spPr>
          <a:xfrm>
            <a:off x="11433191" y="2564001"/>
            <a:ext cx="0" cy="423275"/>
          </a:xfrm>
          <a:prstGeom prst="line">
            <a:avLst/>
          </a:prstGeom>
          <a:ln w="38100" cmpd="sng">
            <a:solidFill>
              <a:schemeClr val="accent1">
                <a:lumMod val="50000"/>
              </a:schemeClr>
            </a:solidFill>
          </a:ln>
        </p:spPr>
        <p:style>
          <a:lnRef idx="2">
            <a:schemeClr val="accent1"/>
          </a:lnRef>
          <a:fillRef idx="0">
            <a:schemeClr val="accent1"/>
          </a:fillRef>
          <a:effectRef idx="1">
            <a:schemeClr val="accent1"/>
          </a:effectRef>
          <a:fontRef idx="minor">
            <a:schemeClr val="tx1"/>
          </a:fontRef>
        </p:style>
      </p:cxnSp>
      <p:sp>
        <p:nvSpPr>
          <p:cNvPr id="66" name="TextBox 65"/>
          <p:cNvSpPr txBox="1"/>
          <p:nvPr/>
        </p:nvSpPr>
        <p:spPr>
          <a:xfrm>
            <a:off x="10433620" y="3431540"/>
            <a:ext cx="1262100" cy="467820"/>
          </a:xfrm>
          <a:prstGeom prst="rect">
            <a:avLst/>
          </a:prstGeom>
          <a:noFill/>
        </p:spPr>
        <p:txBody>
          <a:bodyPr wrap="none" lIns="128016" tIns="64008" rIns="128016" bIns="64008" rtlCol="0">
            <a:spAutoFit/>
          </a:bodyPr>
          <a:lstStyle/>
          <a:p>
            <a:r>
              <a:rPr lang="en-US" sz="2200" dirty="0">
                <a:solidFill>
                  <a:schemeClr val="bg1"/>
                </a:solidFill>
              </a:rPr>
              <a:t>Industry</a:t>
            </a:r>
          </a:p>
        </p:txBody>
      </p:sp>
      <p:sp>
        <p:nvSpPr>
          <p:cNvPr id="67" name="Rectangle 66"/>
          <p:cNvSpPr/>
          <p:nvPr/>
        </p:nvSpPr>
        <p:spPr>
          <a:xfrm rot="18519190">
            <a:off x="10803446" y="2056720"/>
            <a:ext cx="103256" cy="1031240"/>
          </a:xfrm>
          <a:prstGeom prst="rect">
            <a:avLst/>
          </a:prstGeom>
          <a:solidFill>
            <a:schemeClr val="tx2">
              <a:lumMod val="75000"/>
            </a:schemeClr>
          </a:solidFill>
          <a:ln>
            <a:noFill/>
          </a:ln>
        </p:spPr>
        <p:style>
          <a:lnRef idx="1">
            <a:schemeClr val="accent1"/>
          </a:lnRef>
          <a:fillRef idx="3">
            <a:schemeClr val="accent1"/>
          </a:fillRef>
          <a:effectRef idx="2">
            <a:schemeClr val="accent1"/>
          </a:effectRef>
          <a:fontRef idx="minor">
            <a:schemeClr val="lt1"/>
          </a:fontRef>
        </p:style>
        <p:txBody>
          <a:bodyPr lIns="128016" tIns="64008" rIns="128016" bIns="64008" rtlCol="0" anchor="ctr"/>
          <a:lstStyle/>
          <a:p>
            <a:pPr algn="ctr"/>
            <a:endParaRPr lang="en-US"/>
          </a:p>
        </p:txBody>
      </p:sp>
      <p:cxnSp>
        <p:nvCxnSpPr>
          <p:cNvPr id="68" name="Straight Connector 67"/>
          <p:cNvCxnSpPr/>
          <p:nvPr/>
        </p:nvCxnSpPr>
        <p:spPr>
          <a:xfrm>
            <a:off x="10558729" y="2511442"/>
            <a:ext cx="0" cy="423275"/>
          </a:xfrm>
          <a:prstGeom prst="line">
            <a:avLst/>
          </a:prstGeom>
          <a:ln w="38100" cmpd="sng">
            <a:solidFill>
              <a:schemeClr val="accent1">
                <a:lumMod val="50000"/>
              </a:schemeClr>
            </a:solidFill>
          </a:ln>
        </p:spPr>
        <p:style>
          <a:lnRef idx="2">
            <a:schemeClr val="accent1"/>
          </a:lnRef>
          <a:fillRef idx="0">
            <a:schemeClr val="accent1"/>
          </a:fillRef>
          <a:effectRef idx="1">
            <a:schemeClr val="accent1"/>
          </a:effectRef>
          <a:fontRef idx="minor">
            <a:schemeClr val="tx1"/>
          </a:fontRef>
        </p:style>
      </p:cxnSp>
      <p:sp>
        <p:nvSpPr>
          <p:cNvPr id="69" name="Rectangle 68"/>
          <p:cNvSpPr/>
          <p:nvPr/>
        </p:nvSpPr>
        <p:spPr>
          <a:xfrm>
            <a:off x="649669" y="7297832"/>
            <a:ext cx="2433410" cy="775597"/>
          </a:xfrm>
          <a:prstGeom prst="rect">
            <a:avLst/>
          </a:prstGeom>
        </p:spPr>
        <p:txBody>
          <a:bodyPr wrap="square" lIns="128016" tIns="64008" rIns="128016" bIns="64008">
            <a:spAutoFit/>
          </a:bodyPr>
          <a:lstStyle/>
          <a:p>
            <a:r>
              <a:rPr lang="en-US" sz="1400" i="1" dirty="0"/>
              <a:t>Includes tax equity, utility equity, municipal bond financing, and/or bank debt</a:t>
            </a:r>
          </a:p>
        </p:txBody>
      </p:sp>
    </p:spTree>
    <p:extLst>
      <p:ext uri="{BB962C8B-B14F-4D97-AF65-F5344CB8AC3E}">
        <p14:creationId xmlns:p14="http://schemas.microsoft.com/office/powerpoint/2010/main" val="659981649"/>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3">
            <a:alphaModFix amt="21000"/>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tretch>
            <a:fillRect/>
          </a:stretch>
        </p:blipFill>
        <p:spPr>
          <a:xfrm>
            <a:off x="11472" y="11472"/>
            <a:ext cx="12801600" cy="9601200"/>
          </a:xfrm>
          <a:prstGeom prst="rect">
            <a:avLst/>
          </a:prstGeom>
        </p:spPr>
      </p:pic>
      <p:sp>
        <p:nvSpPr>
          <p:cNvPr id="3" name="Slide Number Placeholder 2"/>
          <p:cNvSpPr>
            <a:spLocks noGrp="1"/>
          </p:cNvSpPr>
          <p:nvPr>
            <p:ph type="sldNum" sz="quarter" idx="12"/>
          </p:nvPr>
        </p:nvSpPr>
        <p:spPr>
          <a:xfrm>
            <a:off x="11928697" y="9246073"/>
            <a:ext cx="655319" cy="339408"/>
          </a:xfrm>
        </p:spPr>
        <p:txBody>
          <a:bodyPr/>
          <a:lstStyle/>
          <a:p>
            <a:fld id="{9A790FB6-828C-42B7-8DB6-4BAD25C042CC}" type="slidenum">
              <a:rPr lang="en-US" smtClean="0"/>
              <a:pPr/>
              <a:t>12</a:t>
            </a:fld>
            <a:endParaRPr lang="en-US" dirty="0"/>
          </a:p>
        </p:txBody>
      </p:sp>
      <p:sp>
        <p:nvSpPr>
          <p:cNvPr id="4" name="Rectangle 3"/>
          <p:cNvSpPr/>
          <p:nvPr/>
        </p:nvSpPr>
        <p:spPr>
          <a:xfrm>
            <a:off x="0" y="1"/>
            <a:ext cx="12801600" cy="634148"/>
          </a:xfrm>
          <a:prstGeom prst="rect">
            <a:avLst/>
          </a:prstGeom>
          <a:solidFill>
            <a:schemeClr val="bg1">
              <a:lumMod val="85000"/>
            </a:schemeClr>
          </a:solidFill>
          <a:ln>
            <a:solidFill>
              <a:schemeClr val="bg1">
                <a:lumMod val="85000"/>
              </a:schemeClr>
            </a:solidFill>
          </a:ln>
          <a:effectLst/>
        </p:spPr>
        <p:style>
          <a:lnRef idx="1">
            <a:schemeClr val="accent1"/>
          </a:lnRef>
          <a:fillRef idx="3">
            <a:schemeClr val="accent1"/>
          </a:fillRef>
          <a:effectRef idx="2">
            <a:schemeClr val="accent1"/>
          </a:effectRef>
          <a:fontRef idx="minor">
            <a:schemeClr val="lt1"/>
          </a:fontRef>
        </p:style>
        <p:txBody>
          <a:bodyPr lIns="128016" tIns="64008" rIns="128016" bIns="64008" rtlCol="0" anchor="ctr"/>
          <a:lstStyle/>
          <a:p>
            <a:pPr algn="ctr"/>
            <a:endParaRPr lang="en-US" dirty="0">
              <a:latin typeface="Helvetica"/>
              <a:cs typeface="Helvetica"/>
            </a:endParaRPr>
          </a:p>
        </p:txBody>
      </p:sp>
      <p:sp>
        <p:nvSpPr>
          <p:cNvPr id="5" name="Title 2"/>
          <p:cNvSpPr txBox="1">
            <a:spLocks/>
          </p:cNvSpPr>
          <p:nvPr/>
        </p:nvSpPr>
        <p:spPr>
          <a:xfrm>
            <a:off x="120244" y="0"/>
            <a:ext cx="12496889" cy="633413"/>
          </a:xfrm>
          <a:prstGeom prst="rect">
            <a:avLst/>
          </a:prstGeom>
        </p:spPr>
        <p:txBody>
          <a:bodyPr vert="horz" lIns="128016" tIns="64008" rIns="128016" bIns="64008" rtlCol="0" anchor="ctr">
            <a:normAutofit fontScale="70000" lnSpcReduction="20000"/>
          </a:bodyPr>
          <a:lstStyle>
            <a:lvl1pPr algn="ctr" defTabSz="457200" rtl="0" eaLnBrk="0" fontAlgn="base" hangingPunct="0">
              <a:spcBef>
                <a:spcPct val="0"/>
              </a:spcBef>
              <a:spcAft>
                <a:spcPct val="0"/>
              </a:spcAft>
              <a:defRPr sz="1900" b="0" i="0" kern="1200" cap="small">
                <a:solidFill>
                  <a:schemeClr val="tx1"/>
                </a:solidFill>
                <a:latin typeface="Helvetica Neue Light"/>
                <a:ea typeface="ＭＳ Ｐゴシック" charset="-128"/>
                <a:cs typeface="Helvetica Neue Light"/>
              </a:defRPr>
            </a:lvl1pPr>
            <a:lvl2pPr algn="ctr" defTabSz="457200" rtl="0" eaLnBrk="0" fontAlgn="base" hangingPunct="0">
              <a:spcBef>
                <a:spcPct val="0"/>
              </a:spcBef>
              <a:spcAft>
                <a:spcPct val="0"/>
              </a:spcAft>
              <a:defRPr sz="1900" b="1">
                <a:solidFill>
                  <a:schemeClr val="tx1"/>
                </a:solidFill>
                <a:latin typeface="Optima" charset="0"/>
                <a:ea typeface="ＭＳ Ｐゴシック" charset="-128"/>
              </a:defRPr>
            </a:lvl2pPr>
            <a:lvl3pPr algn="ctr" defTabSz="457200" rtl="0" eaLnBrk="0" fontAlgn="base" hangingPunct="0">
              <a:spcBef>
                <a:spcPct val="0"/>
              </a:spcBef>
              <a:spcAft>
                <a:spcPct val="0"/>
              </a:spcAft>
              <a:defRPr sz="1900" b="1">
                <a:solidFill>
                  <a:schemeClr val="tx1"/>
                </a:solidFill>
                <a:latin typeface="Optima" charset="0"/>
                <a:ea typeface="ＭＳ Ｐゴシック" charset="-128"/>
              </a:defRPr>
            </a:lvl3pPr>
            <a:lvl4pPr algn="ctr" defTabSz="457200" rtl="0" eaLnBrk="0" fontAlgn="base" hangingPunct="0">
              <a:spcBef>
                <a:spcPct val="0"/>
              </a:spcBef>
              <a:spcAft>
                <a:spcPct val="0"/>
              </a:spcAft>
              <a:defRPr sz="1900" b="1">
                <a:solidFill>
                  <a:schemeClr val="tx1"/>
                </a:solidFill>
                <a:latin typeface="Optima" charset="0"/>
                <a:ea typeface="ＭＳ Ｐゴシック" charset="-128"/>
              </a:defRPr>
            </a:lvl4pPr>
            <a:lvl5pPr algn="ctr" defTabSz="457200" rtl="0" eaLnBrk="0" fontAlgn="base" hangingPunct="0">
              <a:spcBef>
                <a:spcPct val="0"/>
              </a:spcBef>
              <a:spcAft>
                <a:spcPct val="0"/>
              </a:spcAft>
              <a:defRPr sz="1900" b="1">
                <a:solidFill>
                  <a:schemeClr val="tx1"/>
                </a:solidFill>
                <a:latin typeface="Optima" charset="0"/>
                <a:ea typeface="ＭＳ Ｐゴシック" charset="-128"/>
              </a:defRPr>
            </a:lvl5pPr>
            <a:lvl6pPr marL="457200" algn="ctr" defTabSz="457200" rtl="0" fontAlgn="base">
              <a:spcBef>
                <a:spcPct val="0"/>
              </a:spcBef>
              <a:spcAft>
                <a:spcPct val="0"/>
              </a:spcAft>
              <a:defRPr sz="4400" b="1">
                <a:solidFill>
                  <a:schemeClr val="tx1"/>
                </a:solidFill>
                <a:latin typeface="Optima" charset="0"/>
                <a:ea typeface="ＭＳ Ｐゴシック" charset="-128"/>
              </a:defRPr>
            </a:lvl6pPr>
            <a:lvl7pPr marL="914400" algn="ctr" defTabSz="457200" rtl="0" fontAlgn="base">
              <a:spcBef>
                <a:spcPct val="0"/>
              </a:spcBef>
              <a:spcAft>
                <a:spcPct val="0"/>
              </a:spcAft>
              <a:defRPr sz="4400" b="1">
                <a:solidFill>
                  <a:schemeClr val="tx1"/>
                </a:solidFill>
                <a:latin typeface="Optima" charset="0"/>
                <a:ea typeface="ＭＳ Ｐゴシック" charset="-128"/>
              </a:defRPr>
            </a:lvl7pPr>
            <a:lvl8pPr marL="1371600" algn="ctr" defTabSz="457200" rtl="0" fontAlgn="base">
              <a:spcBef>
                <a:spcPct val="0"/>
              </a:spcBef>
              <a:spcAft>
                <a:spcPct val="0"/>
              </a:spcAft>
              <a:defRPr sz="4400" b="1">
                <a:solidFill>
                  <a:schemeClr val="tx1"/>
                </a:solidFill>
                <a:latin typeface="Optima" charset="0"/>
                <a:ea typeface="ＭＳ Ｐゴシック" charset="-128"/>
              </a:defRPr>
            </a:lvl8pPr>
            <a:lvl9pPr marL="1828800" algn="ctr" defTabSz="457200" rtl="0" fontAlgn="base">
              <a:spcBef>
                <a:spcPct val="0"/>
              </a:spcBef>
              <a:spcAft>
                <a:spcPct val="0"/>
              </a:spcAft>
              <a:defRPr sz="4400" b="1">
                <a:solidFill>
                  <a:schemeClr val="tx1"/>
                </a:solidFill>
                <a:latin typeface="Optima" charset="0"/>
                <a:ea typeface="ＭＳ Ｐゴシック" charset="-128"/>
              </a:defRPr>
            </a:lvl9pPr>
          </a:lstStyle>
          <a:p>
            <a:pPr algn="l"/>
            <a:r>
              <a:rPr lang="en-US" sz="3100" dirty="0">
                <a:latin typeface="Helvetica Light"/>
                <a:cs typeface="Helvetica Light"/>
              </a:rPr>
              <a:t>D. Preliminary EE goal, experts, guiding principles for scaling from Stepping Up Analysis</a:t>
            </a:r>
          </a:p>
        </p:txBody>
      </p:sp>
      <p:sp>
        <p:nvSpPr>
          <p:cNvPr id="6" name="Rectangle 5"/>
          <p:cNvSpPr/>
          <p:nvPr/>
        </p:nvSpPr>
        <p:spPr>
          <a:xfrm>
            <a:off x="120244" y="891275"/>
            <a:ext cx="12865455" cy="1463580"/>
          </a:xfrm>
          <a:prstGeom prst="rect">
            <a:avLst/>
          </a:prstGeom>
        </p:spPr>
        <p:txBody>
          <a:bodyPr wrap="square" lIns="128016" tIns="64008" rIns="128016" bIns="64008">
            <a:spAutoFit/>
          </a:bodyPr>
          <a:lstStyle/>
          <a:p>
            <a:pPr>
              <a:lnSpc>
                <a:spcPct val="120000"/>
              </a:lnSpc>
            </a:pPr>
            <a:r>
              <a:rPr lang="en-US" sz="2000" dirty="0">
                <a:latin typeface="Helvetica"/>
                <a:cs typeface="Helvetica"/>
              </a:rPr>
              <a:t>Stepping Up Goal:</a:t>
            </a:r>
            <a:r>
              <a:rPr lang="en-US" sz="1700" dirty="0">
                <a:latin typeface="Helvetica"/>
                <a:cs typeface="Helvetica"/>
              </a:rPr>
              <a:t>  31% reduction in buildings’ total energy use</a:t>
            </a:r>
          </a:p>
          <a:p>
            <a:pPr lvl="1">
              <a:lnSpc>
                <a:spcPct val="120000"/>
              </a:lnSpc>
            </a:pPr>
            <a:r>
              <a:rPr lang="en-US" sz="1700" dirty="0">
                <a:latin typeface="Helvetica"/>
                <a:cs typeface="Helvetica"/>
              </a:rPr>
              <a:t>		   (~4.83 TBTUs in energy use reductions across Fort Collins building stock)</a:t>
            </a:r>
          </a:p>
          <a:p>
            <a:pPr>
              <a:lnSpc>
                <a:spcPct val="120000"/>
              </a:lnSpc>
            </a:pPr>
            <a:endParaRPr lang="en-US" sz="1700" dirty="0">
              <a:latin typeface="Helvetica"/>
              <a:cs typeface="Helvetica"/>
            </a:endParaRPr>
          </a:p>
          <a:p>
            <a:endParaRPr lang="en-US" sz="2000" dirty="0">
              <a:latin typeface="Helvetica"/>
              <a:cs typeface="Helvetica"/>
            </a:endParaRPr>
          </a:p>
        </p:txBody>
      </p:sp>
      <p:sp>
        <p:nvSpPr>
          <p:cNvPr id="8" name="TextBox 7"/>
          <p:cNvSpPr txBox="1"/>
          <p:nvPr/>
        </p:nvSpPr>
        <p:spPr>
          <a:xfrm>
            <a:off x="158031" y="1838137"/>
            <a:ext cx="3224088" cy="488339"/>
          </a:xfrm>
          <a:prstGeom prst="rect">
            <a:avLst/>
          </a:prstGeom>
          <a:noFill/>
        </p:spPr>
        <p:txBody>
          <a:bodyPr wrap="none" lIns="128016" tIns="64008" rIns="128016" bIns="64008" rtlCol="0">
            <a:spAutoFit/>
          </a:bodyPr>
          <a:lstStyle/>
          <a:p>
            <a:pPr>
              <a:lnSpc>
                <a:spcPct val="120000"/>
              </a:lnSpc>
            </a:pPr>
            <a:r>
              <a:rPr lang="en-US" sz="2000" dirty="0">
                <a:solidFill>
                  <a:srgbClr val="262626"/>
                </a:solidFill>
                <a:latin typeface="Helvetica"/>
                <a:cs typeface="Helvetica"/>
              </a:rPr>
              <a:t>Experts consulted to date:</a:t>
            </a:r>
          </a:p>
        </p:txBody>
      </p:sp>
      <p:sp>
        <p:nvSpPr>
          <p:cNvPr id="9" name="Rectangle 8"/>
          <p:cNvSpPr/>
          <p:nvPr/>
        </p:nvSpPr>
        <p:spPr>
          <a:xfrm>
            <a:off x="0" y="7226868"/>
            <a:ext cx="12819380" cy="2264210"/>
          </a:xfrm>
          <a:prstGeom prst="rect">
            <a:avLst/>
          </a:prstGeom>
        </p:spPr>
        <p:txBody>
          <a:bodyPr wrap="square" lIns="128016" tIns="64008" rIns="128016" bIns="64008">
            <a:spAutoFit/>
          </a:bodyPr>
          <a:lstStyle/>
          <a:p>
            <a:pPr marL="240030" indent="-240030">
              <a:lnSpc>
                <a:spcPct val="120000"/>
              </a:lnSpc>
              <a:buFont typeface="Arial"/>
              <a:buChar char="•"/>
            </a:pPr>
            <a:r>
              <a:rPr lang="en-US" sz="1700" dirty="0">
                <a:latin typeface="Helvetica"/>
                <a:cs typeface="Helvetica"/>
              </a:rPr>
              <a:t>Hand hold the customer through the process with a limited number of interactions and a streamlined delivery process</a:t>
            </a:r>
          </a:p>
          <a:p>
            <a:pPr marL="240030" indent="-240030">
              <a:lnSpc>
                <a:spcPct val="120000"/>
              </a:lnSpc>
              <a:buFont typeface="Arial"/>
              <a:buChar char="•"/>
            </a:pPr>
            <a:r>
              <a:rPr lang="en-US" sz="1700" dirty="0">
                <a:latin typeface="Helvetica"/>
                <a:cs typeface="Helvetica"/>
              </a:rPr>
              <a:t>Provide flexible financial products</a:t>
            </a:r>
          </a:p>
          <a:p>
            <a:pPr marL="240030" indent="-240030">
              <a:lnSpc>
                <a:spcPct val="120000"/>
              </a:lnSpc>
              <a:buFont typeface="Arial"/>
              <a:buChar char="•"/>
            </a:pPr>
            <a:r>
              <a:rPr lang="en-US" sz="1700" dirty="0">
                <a:latin typeface="Helvetica"/>
                <a:cs typeface="Helvetica"/>
              </a:rPr>
              <a:t>Most effecitve policies include enforcement</a:t>
            </a:r>
          </a:p>
          <a:p>
            <a:pPr marL="240030" indent="-240030">
              <a:lnSpc>
                <a:spcPct val="120000"/>
              </a:lnSpc>
              <a:buFont typeface="Arial"/>
              <a:buChar char="•"/>
            </a:pPr>
            <a:r>
              <a:rPr lang="en-US" sz="1700" dirty="0">
                <a:latin typeface="Helvetica"/>
                <a:cs typeface="Helvetica"/>
              </a:rPr>
              <a:t>Incent performance based contracting to ensure savings</a:t>
            </a:r>
          </a:p>
          <a:p>
            <a:pPr marL="240030" indent="-240030">
              <a:lnSpc>
                <a:spcPct val="120000"/>
              </a:lnSpc>
              <a:buFont typeface="Arial"/>
              <a:buChar char="•"/>
            </a:pPr>
            <a:r>
              <a:rPr lang="en-US" sz="1700" dirty="0">
                <a:latin typeface="Helvetica"/>
                <a:cs typeface="Helvetica"/>
              </a:rPr>
              <a:t>Enable behavior change through education</a:t>
            </a:r>
          </a:p>
          <a:p>
            <a:pPr marL="240030" indent="-240030">
              <a:lnSpc>
                <a:spcPct val="120000"/>
              </a:lnSpc>
              <a:buFont typeface="Arial"/>
              <a:buChar char="•"/>
            </a:pPr>
            <a:r>
              <a:rPr lang="en-US" sz="1700" dirty="0">
                <a:latin typeface="Helvetica"/>
                <a:cs typeface="Helvetica"/>
              </a:rPr>
              <a:t>Aggregate projects and streamline transaction processes</a:t>
            </a:r>
          </a:p>
          <a:p>
            <a:pPr lvl="1">
              <a:lnSpc>
                <a:spcPct val="120000"/>
              </a:lnSpc>
            </a:pPr>
            <a:r>
              <a:rPr lang="en-US" sz="1400" dirty="0">
                <a:latin typeface="Helvetica"/>
                <a:cs typeface="Helvetica"/>
              </a:rPr>
              <a:t>	</a:t>
            </a:r>
          </a:p>
        </p:txBody>
      </p:sp>
      <p:sp>
        <p:nvSpPr>
          <p:cNvPr id="2" name="Rectangle 1"/>
          <p:cNvSpPr/>
          <p:nvPr/>
        </p:nvSpPr>
        <p:spPr>
          <a:xfrm>
            <a:off x="3287248" y="1856653"/>
            <a:ext cx="9186443" cy="4829526"/>
          </a:xfrm>
          <a:prstGeom prst="rect">
            <a:avLst/>
          </a:prstGeom>
        </p:spPr>
        <p:txBody>
          <a:bodyPr wrap="square" lIns="128016" tIns="64008" rIns="128016" bIns="64008">
            <a:spAutoFit/>
          </a:bodyPr>
          <a:lstStyle/>
          <a:p>
            <a:pPr>
              <a:lnSpc>
                <a:spcPct val="120000"/>
              </a:lnSpc>
            </a:pPr>
            <a:r>
              <a:rPr lang="en-US" sz="1700" b="1" dirty="0">
                <a:latin typeface="Helvetica"/>
                <a:cs typeface="Helvetica"/>
              </a:rPr>
              <a:t>John Phelan, </a:t>
            </a:r>
            <a:r>
              <a:rPr lang="en-US" sz="1700" dirty="0">
                <a:latin typeface="Helvetica"/>
                <a:cs typeface="Helvetica"/>
              </a:rPr>
              <a:t>Fort Collins Utilities</a:t>
            </a:r>
          </a:p>
          <a:p>
            <a:pPr>
              <a:lnSpc>
                <a:spcPct val="120000"/>
              </a:lnSpc>
            </a:pPr>
            <a:r>
              <a:rPr lang="en-US" sz="1700" b="1" dirty="0">
                <a:latin typeface="Helvetica"/>
                <a:cs typeface="Helvetica"/>
              </a:rPr>
              <a:t>Kendra Tupper</a:t>
            </a:r>
            <a:r>
              <a:rPr lang="en-US" sz="1700" dirty="0">
                <a:latin typeface="Helvetica"/>
                <a:cs typeface="Helvetica"/>
              </a:rPr>
              <a:t>, City of Boulder</a:t>
            </a:r>
          </a:p>
          <a:p>
            <a:pPr>
              <a:lnSpc>
                <a:spcPct val="120000"/>
              </a:lnSpc>
            </a:pPr>
            <a:r>
              <a:rPr lang="en-US" sz="1700" b="1" dirty="0">
                <a:latin typeface="Helvetica"/>
                <a:cs typeface="Helvetica"/>
              </a:rPr>
              <a:t>Caroline </a:t>
            </a:r>
            <a:r>
              <a:rPr lang="en-US" sz="1700" b="1" dirty="0" err="1">
                <a:latin typeface="Helvetica"/>
                <a:cs typeface="Helvetica"/>
              </a:rPr>
              <a:t>Traube</a:t>
            </a:r>
            <a:r>
              <a:rPr lang="en-US" sz="1700" dirty="0">
                <a:latin typeface="Helvetica"/>
                <a:cs typeface="Helvetica"/>
              </a:rPr>
              <a:t>, </a:t>
            </a:r>
            <a:r>
              <a:rPr lang="en-US" sz="1700" dirty="0" err="1">
                <a:latin typeface="Helvetica"/>
                <a:cs typeface="Helvetica"/>
              </a:rPr>
              <a:t>McKinstry</a:t>
            </a:r>
            <a:endParaRPr lang="en-US" sz="1700" dirty="0">
              <a:latin typeface="Helvetica"/>
              <a:cs typeface="Helvetica"/>
            </a:endParaRPr>
          </a:p>
          <a:p>
            <a:pPr>
              <a:lnSpc>
                <a:spcPct val="120000"/>
              </a:lnSpc>
            </a:pPr>
            <a:r>
              <a:rPr lang="en-US" sz="1700" b="1" dirty="0">
                <a:latin typeface="Helvetica"/>
                <a:cs typeface="Helvetica"/>
              </a:rPr>
              <a:t>Laura Hutchins and Jonathan </a:t>
            </a:r>
            <a:r>
              <a:rPr lang="en-US" sz="1700" b="1" dirty="0" err="1">
                <a:latin typeface="Helvetica"/>
                <a:cs typeface="Helvetica"/>
              </a:rPr>
              <a:t>Kleinman</a:t>
            </a:r>
            <a:r>
              <a:rPr lang="en-US" sz="1700" dirty="0">
                <a:latin typeface="Helvetica"/>
                <a:cs typeface="Helvetica"/>
              </a:rPr>
              <a:t>, Clear Result</a:t>
            </a:r>
          </a:p>
          <a:p>
            <a:pPr>
              <a:lnSpc>
                <a:spcPct val="120000"/>
              </a:lnSpc>
            </a:pPr>
            <a:r>
              <a:rPr lang="en-US" sz="1700" b="1" dirty="0" err="1">
                <a:latin typeface="Helvetica"/>
                <a:cs typeface="Helvetica"/>
              </a:rPr>
              <a:t>Ric</a:t>
            </a:r>
            <a:r>
              <a:rPr lang="en-US" sz="1700" b="1" dirty="0">
                <a:latin typeface="Helvetica"/>
                <a:cs typeface="Helvetica"/>
              </a:rPr>
              <a:t> Cochrane and </a:t>
            </a:r>
            <a:r>
              <a:rPr lang="en-US" sz="1700" b="1" dirty="0" err="1">
                <a:latin typeface="Helvetica"/>
                <a:cs typeface="Helvetica"/>
              </a:rPr>
              <a:t>Jeana</a:t>
            </a:r>
            <a:r>
              <a:rPr lang="en-US" sz="1700" b="1" dirty="0">
                <a:latin typeface="Helvetica"/>
                <a:cs typeface="Helvetica"/>
              </a:rPr>
              <a:t> Weiser</a:t>
            </a:r>
            <a:r>
              <a:rPr lang="en-US" sz="1700" dirty="0">
                <a:latin typeface="Helvetica"/>
                <a:cs typeface="Helvetica"/>
              </a:rPr>
              <a:t>, National Trust for Historic Places</a:t>
            </a:r>
          </a:p>
          <a:p>
            <a:pPr>
              <a:lnSpc>
                <a:spcPct val="120000"/>
              </a:lnSpc>
            </a:pPr>
            <a:r>
              <a:rPr lang="en-US" sz="1700" b="1" dirty="0">
                <a:latin typeface="Helvetica"/>
                <a:cs typeface="Helvetica"/>
              </a:rPr>
              <a:t>Travis Estes</a:t>
            </a:r>
            <a:r>
              <a:rPr lang="en-US" sz="1700" dirty="0">
                <a:latin typeface="Helvetica"/>
                <a:cs typeface="Helvetica"/>
              </a:rPr>
              <a:t>, Next Step Living</a:t>
            </a:r>
          </a:p>
          <a:p>
            <a:pPr>
              <a:lnSpc>
                <a:spcPct val="120000"/>
              </a:lnSpc>
            </a:pPr>
            <a:r>
              <a:rPr lang="en-US" sz="1700" b="1" dirty="0">
                <a:latin typeface="Helvetica"/>
                <a:cs typeface="Helvetica"/>
              </a:rPr>
              <a:t>Patrick </a:t>
            </a:r>
            <a:r>
              <a:rPr lang="en-US" sz="1700" b="1" dirty="0" err="1">
                <a:latin typeface="Helvetica"/>
                <a:cs typeface="Helvetica"/>
              </a:rPr>
              <a:t>MacRoy</a:t>
            </a:r>
            <a:r>
              <a:rPr lang="en-US" sz="1700" b="1" dirty="0">
                <a:latin typeface="Helvetica"/>
                <a:cs typeface="Helvetica"/>
              </a:rPr>
              <a:t> and Peter Ludwig</a:t>
            </a:r>
            <a:r>
              <a:rPr lang="en-US" sz="1700" dirty="0">
                <a:latin typeface="Helvetica"/>
                <a:cs typeface="Helvetica"/>
              </a:rPr>
              <a:t>, Elevate Energy</a:t>
            </a:r>
          </a:p>
          <a:p>
            <a:pPr>
              <a:lnSpc>
                <a:spcPct val="120000"/>
              </a:lnSpc>
            </a:pPr>
            <a:r>
              <a:rPr lang="en-US" sz="1700" b="1" dirty="0" err="1">
                <a:latin typeface="Helvetica"/>
                <a:cs typeface="Helvetica"/>
              </a:rPr>
              <a:t>Jordana</a:t>
            </a:r>
            <a:r>
              <a:rPr lang="en-US" sz="1700" b="1" dirty="0">
                <a:latin typeface="Helvetica"/>
                <a:cs typeface="Helvetica"/>
              </a:rPr>
              <a:t> </a:t>
            </a:r>
            <a:r>
              <a:rPr lang="en-US" sz="1700" b="1" dirty="0" err="1">
                <a:latin typeface="Helvetica"/>
                <a:cs typeface="Helvetica"/>
              </a:rPr>
              <a:t>Cammarata</a:t>
            </a:r>
            <a:r>
              <a:rPr lang="en-US" sz="1700" b="1" dirty="0">
                <a:latin typeface="Helvetica"/>
                <a:cs typeface="Helvetica"/>
              </a:rPr>
              <a:t> and Marisa </a:t>
            </a:r>
            <a:r>
              <a:rPr lang="en-US" sz="1700" b="1" dirty="0" err="1">
                <a:latin typeface="Helvetica"/>
                <a:cs typeface="Helvetica"/>
              </a:rPr>
              <a:t>Ceppi</a:t>
            </a:r>
            <a:r>
              <a:rPr lang="en-US" sz="1700" dirty="0">
                <a:latin typeface="Helvetica"/>
                <a:cs typeface="Helvetica"/>
              </a:rPr>
              <a:t>, </a:t>
            </a:r>
            <a:r>
              <a:rPr lang="en-US" sz="1700" dirty="0" err="1">
                <a:latin typeface="Helvetica"/>
                <a:cs typeface="Helvetica"/>
              </a:rPr>
              <a:t>FirstFuel</a:t>
            </a:r>
            <a:endParaRPr lang="en-US" sz="1700" b="1" dirty="0">
              <a:latin typeface="Helvetica"/>
              <a:cs typeface="Helvetica"/>
            </a:endParaRPr>
          </a:p>
          <a:p>
            <a:pPr>
              <a:lnSpc>
                <a:spcPct val="120000"/>
              </a:lnSpc>
            </a:pPr>
            <a:r>
              <a:rPr lang="en-US" sz="1700" b="1" dirty="0">
                <a:latin typeface="Helvetica"/>
                <a:cs typeface="Helvetica"/>
              </a:rPr>
              <a:t>Rob Harmon</a:t>
            </a:r>
            <a:r>
              <a:rPr lang="en-US" sz="1700" dirty="0">
                <a:latin typeface="Helvetica"/>
                <a:cs typeface="Helvetica"/>
              </a:rPr>
              <a:t>, </a:t>
            </a:r>
            <a:r>
              <a:rPr lang="en-US" sz="1700" dirty="0" err="1">
                <a:latin typeface="Helvetica"/>
                <a:cs typeface="Helvetica"/>
              </a:rPr>
              <a:t>EnergyRM</a:t>
            </a:r>
            <a:endParaRPr lang="en-US" sz="1700" dirty="0">
              <a:latin typeface="Helvetica"/>
              <a:cs typeface="Helvetica"/>
            </a:endParaRPr>
          </a:p>
          <a:p>
            <a:pPr>
              <a:lnSpc>
                <a:spcPct val="120000"/>
              </a:lnSpc>
            </a:pPr>
            <a:r>
              <a:rPr lang="en-US" sz="1700" b="1" dirty="0">
                <a:latin typeface="Helvetica"/>
                <a:cs typeface="Helvetica"/>
              </a:rPr>
              <a:t>Cisco Devries</a:t>
            </a:r>
            <a:r>
              <a:rPr lang="en-US" sz="1700" dirty="0">
                <a:latin typeface="Helvetica"/>
                <a:cs typeface="Helvetica"/>
              </a:rPr>
              <a:t>, Renewable Funding</a:t>
            </a:r>
          </a:p>
          <a:p>
            <a:pPr>
              <a:lnSpc>
                <a:spcPct val="120000"/>
              </a:lnSpc>
            </a:pPr>
            <a:r>
              <a:rPr lang="en-US" sz="1700" b="1" dirty="0">
                <a:latin typeface="Helvetica"/>
                <a:cs typeface="Helvetica"/>
              </a:rPr>
              <a:t>Matthew Brown</a:t>
            </a:r>
            <a:r>
              <a:rPr lang="en-US" sz="1700" dirty="0">
                <a:latin typeface="Helvetica"/>
                <a:cs typeface="Helvetica"/>
              </a:rPr>
              <a:t>, Harcourt Brown &amp; Carey’s</a:t>
            </a:r>
          </a:p>
          <a:p>
            <a:pPr>
              <a:lnSpc>
                <a:spcPct val="120000"/>
              </a:lnSpc>
            </a:pPr>
            <a:r>
              <a:rPr lang="en-US" sz="1700" b="1" dirty="0">
                <a:latin typeface="Helvetica"/>
                <a:cs typeface="Helvetica"/>
              </a:rPr>
              <a:t>Ruben </a:t>
            </a:r>
            <a:r>
              <a:rPr lang="en-US" sz="1700" b="1" dirty="0" err="1">
                <a:latin typeface="Helvetica"/>
                <a:cs typeface="Helvetica"/>
              </a:rPr>
              <a:t>Munger</a:t>
            </a:r>
            <a:r>
              <a:rPr lang="en-US" sz="1700" dirty="0">
                <a:latin typeface="Helvetica"/>
                <a:cs typeface="Helvetica"/>
              </a:rPr>
              <a:t>, Vision Ridge Partners LLC</a:t>
            </a:r>
          </a:p>
          <a:p>
            <a:pPr>
              <a:lnSpc>
                <a:spcPct val="120000"/>
              </a:lnSpc>
            </a:pPr>
            <a:r>
              <a:rPr lang="en-US" sz="1700" b="1" dirty="0">
                <a:latin typeface="Helvetica"/>
                <a:cs typeface="Helvetica"/>
              </a:rPr>
              <a:t>Bill Campbell</a:t>
            </a:r>
            <a:r>
              <a:rPr lang="en-US" sz="1700" dirty="0">
                <a:latin typeface="Helvetica"/>
                <a:cs typeface="Helvetica"/>
              </a:rPr>
              <a:t>, Equilibrium Capital</a:t>
            </a:r>
          </a:p>
          <a:p>
            <a:pPr>
              <a:lnSpc>
                <a:spcPct val="120000"/>
              </a:lnSpc>
            </a:pPr>
            <a:r>
              <a:rPr lang="en-US" sz="1700" b="1" dirty="0">
                <a:latin typeface="Helvetica"/>
                <a:cs typeface="Helvetica"/>
              </a:rPr>
              <a:t>Bryan Garcia, Bert Hunter, Mackey Dykes</a:t>
            </a:r>
            <a:r>
              <a:rPr lang="en-US" sz="1700" dirty="0">
                <a:latin typeface="Helvetica"/>
                <a:cs typeface="Helvetica"/>
              </a:rPr>
              <a:t>, Clean Energy Finance and Investment Authority (CT Green Bank)</a:t>
            </a:r>
          </a:p>
        </p:txBody>
      </p:sp>
      <p:sp>
        <p:nvSpPr>
          <p:cNvPr id="10" name="TextBox 9"/>
          <p:cNvSpPr txBox="1"/>
          <p:nvPr/>
        </p:nvSpPr>
        <p:spPr>
          <a:xfrm>
            <a:off x="122470" y="6794337"/>
            <a:ext cx="3608683" cy="488339"/>
          </a:xfrm>
          <a:prstGeom prst="rect">
            <a:avLst/>
          </a:prstGeom>
          <a:noFill/>
        </p:spPr>
        <p:txBody>
          <a:bodyPr wrap="none" lIns="128016" tIns="64008" rIns="128016" bIns="64008" rtlCol="0">
            <a:spAutoFit/>
          </a:bodyPr>
          <a:lstStyle/>
          <a:p>
            <a:pPr>
              <a:lnSpc>
                <a:spcPct val="120000"/>
              </a:lnSpc>
            </a:pPr>
            <a:r>
              <a:rPr lang="en-US" sz="2000" dirty="0">
                <a:solidFill>
                  <a:srgbClr val="262626"/>
                </a:solidFill>
                <a:latin typeface="Helvetica"/>
                <a:cs typeface="Helvetica"/>
              </a:rPr>
              <a:t>Guiding principles for scaling:</a:t>
            </a:r>
          </a:p>
        </p:txBody>
      </p:sp>
    </p:spTree>
    <p:extLst>
      <p:ext uri="{BB962C8B-B14F-4D97-AF65-F5344CB8AC3E}">
        <p14:creationId xmlns:p14="http://schemas.microsoft.com/office/powerpoint/2010/main" val="2885842469"/>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32" name="Rectangle 31"/>
          <p:cNvSpPr/>
          <p:nvPr/>
        </p:nvSpPr>
        <p:spPr>
          <a:xfrm>
            <a:off x="1662869" y="204695"/>
            <a:ext cx="5305945" cy="387799"/>
          </a:xfrm>
          <a:prstGeom prst="rect">
            <a:avLst/>
          </a:prstGeom>
        </p:spPr>
        <p:txBody>
          <a:bodyPr wrap="square" lIns="128016" tIns="64008" rIns="128016" bIns="64008">
            <a:spAutoFit/>
          </a:bodyPr>
          <a:lstStyle/>
          <a:p>
            <a:pPr marL="240030" indent="-240030">
              <a:buFont typeface="Arial"/>
              <a:buChar char="•"/>
            </a:pPr>
            <a:endParaRPr lang="en-US" sz="1700" dirty="0"/>
          </a:p>
        </p:txBody>
      </p:sp>
      <p:sp>
        <p:nvSpPr>
          <p:cNvPr id="3" name="Slide Number Placeholder 2"/>
          <p:cNvSpPr>
            <a:spLocks noGrp="1"/>
          </p:cNvSpPr>
          <p:nvPr>
            <p:ph type="sldNum" sz="quarter" idx="12"/>
          </p:nvPr>
        </p:nvSpPr>
        <p:spPr>
          <a:xfrm>
            <a:off x="12108303" y="9246073"/>
            <a:ext cx="655319" cy="339408"/>
          </a:xfrm>
        </p:spPr>
        <p:txBody>
          <a:bodyPr/>
          <a:lstStyle/>
          <a:p>
            <a:fld id="{9A790FB6-828C-42B7-8DB6-4BAD25C042CC}" type="slidenum">
              <a:rPr lang="en-US" smtClean="0"/>
              <a:pPr/>
              <a:t>13</a:t>
            </a:fld>
            <a:endParaRPr lang="en-US" dirty="0"/>
          </a:p>
        </p:txBody>
      </p:sp>
      <p:sp>
        <p:nvSpPr>
          <p:cNvPr id="4" name="Rectangle 3"/>
          <p:cNvSpPr/>
          <p:nvPr/>
        </p:nvSpPr>
        <p:spPr>
          <a:xfrm>
            <a:off x="0" y="1"/>
            <a:ext cx="12801600" cy="634148"/>
          </a:xfrm>
          <a:prstGeom prst="rect">
            <a:avLst/>
          </a:prstGeom>
          <a:solidFill>
            <a:schemeClr val="bg1">
              <a:lumMod val="85000"/>
            </a:schemeClr>
          </a:solidFill>
          <a:ln>
            <a:solidFill>
              <a:schemeClr val="bg1">
                <a:lumMod val="85000"/>
              </a:schemeClr>
            </a:solidFill>
          </a:ln>
          <a:effectLst/>
        </p:spPr>
        <p:style>
          <a:lnRef idx="1">
            <a:schemeClr val="accent1"/>
          </a:lnRef>
          <a:fillRef idx="3">
            <a:schemeClr val="accent1"/>
          </a:fillRef>
          <a:effectRef idx="2">
            <a:schemeClr val="accent1"/>
          </a:effectRef>
          <a:fontRef idx="minor">
            <a:schemeClr val="lt1"/>
          </a:fontRef>
        </p:style>
        <p:txBody>
          <a:bodyPr lIns="128016" tIns="64008" rIns="128016" bIns="64008" rtlCol="0" anchor="ctr"/>
          <a:lstStyle/>
          <a:p>
            <a:pPr algn="ctr"/>
            <a:endParaRPr lang="en-US" dirty="0">
              <a:latin typeface="Helvetica"/>
              <a:cs typeface="Helvetica"/>
            </a:endParaRPr>
          </a:p>
        </p:txBody>
      </p:sp>
      <p:sp>
        <p:nvSpPr>
          <p:cNvPr id="14" name="TextBox 13"/>
          <p:cNvSpPr txBox="1"/>
          <p:nvPr/>
        </p:nvSpPr>
        <p:spPr>
          <a:xfrm>
            <a:off x="2631675" y="8023525"/>
            <a:ext cx="4265145" cy="387799"/>
          </a:xfrm>
          <a:prstGeom prst="rect">
            <a:avLst/>
          </a:prstGeom>
          <a:noFill/>
        </p:spPr>
        <p:txBody>
          <a:bodyPr wrap="square" lIns="128016" tIns="64008" rIns="128016" bIns="64008" rtlCol="0">
            <a:spAutoFit/>
          </a:bodyPr>
          <a:lstStyle/>
          <a:p>
            <a:r>
              <a:rPr lang="en-US" sz="1700" b="1" dirty="0">
                <a:solidFill>
                  <a:schemeClr val="tx1">
                    <a:lumMod val="75000"/>
                    <a:lumOff val="25000"/>
                  </a:schemeClr>
                </a:solidFill>
                <a:latin typeface=" Helvetica"/>
                <a:cs typeface=" Helvetica"/>
              </a:rPr>
              <a:t>New build residential</a:t>
            </a:r>
          </a:p>
        </p:txBody>
      </p:sp>
      <p:sp>
        <p:nvSpPr>
          <p:cNvPr id="66" name="TextBox 65"/>
          <p:cNvSpPr txBox="1"/>
          <p:nvPr/>
        </p:nvSpPr>
        <p:spPr>
          <a:xfrm>
            <a:off x="1" y="2564127"/>
            <a:ext cx="1624707" cy="366254"/>
          </a:xfrm>
          <a:prstGeom prst="rect">
            <a:avLst/>
          </a:prstGeom>
          <a:noFill/>
        </p:spPr>
        <p:txBody>
          <a:bodyPr wrap="square" lIns="128016" tIns="64008" rIns="128016" bIns="64008" rtlCol="0">
            <a:spAutoFit/>
          </a:bodyPr>
          <a:lstStyle/>
          <a:p>
            <a:r>
              <a:rPr lang="en-US" sz="1500" b="1" dirty="0"/>
              <a:t>Commercial</a:t>
            </a:r>
          </a:p>
        </p:txBody>
      </p:sp>
      <p:sp>
        <p:nvSpPr>
          <p:cNvPr id="65" name="TextBox 64"/>
          <p:cNvSpPr txBox="1"/>
          <p:nvPr/>
        </p:nvSpPr>
        <p:spPr>
          <a:xfrm>
            <a:off x="7394" y="6168476"/>
            <a:ext cx="1624707" cy="366254"/>
          </a:xfrm>
          <a:prstGeom prst="rect">
            <a:avLst/>
          </a:prstGeom>
          <a:noFill/>
        </p:spPr>
        <p:txBody>
          <a:bodyPr wrap="square" lIns="128016" tIns="64008" rIns="128016" bIns="64008" rtlCol="0">
            <a:spAutoFit/>
          </a:bodyPr>
          <a:lstStyle/>
          <a:p>
            <a:r>
              <a:rPr lang="en-US" sz="1500" b="1" dirty="0"/>
              <a:t>Residential</a:t>
            </a:r>
          </a:p>
        </p:txBody>
      </p:sp>
      <p:sp>
        <p:nvSpPr>
          <p:cNvPr id="34" name="TextBox 33"/>
          <p:cNvSpPr txBox="1"/>
          <p:nvPr/>
        </p:nvSpPr>
        <p:spPr>
          <a:xfrm>
            <a:off x="720256" y="9174955"/>
            <a:ext cx="2699451" cy="387799"/>
          </a:xfrm>
          <a:prstGeom prst="rect">
            <a:avLst/>
          </a:prstGeom>
          <a:noFill/>
        </p:spPr>
        <p:txBody>
          <a:bodyPr wrap="square" lIns="128016" tIns="64008" rIns="128016" bIns="64008" rtlCol="0">
            <a:spAutoFit/>
          </a:bodyPr>
          <a:lstStyle/>
          <a:p>
            <a:pPr algn="ctr"/>
            <a:r>
              <a:rPr lang="en-US" sz="1700" b="1" dirty="0">
                <a:latin typeface="Helvetica"/>
                <a:cs typeface="Helvetica"/>
              </a:rPr>
              <a:t>5.23 TBTU potential</a:t>
            </a:r>
          </a:p>
        </p:txBody>
      </p:sp>
      <p:cxnSp>
        <p:nvCxnSpPr>
          <p:cNvPr id="29" name="Straight Connector 28"/>
          <p:cNvCxnSpPr/>
          <p:nvPr/>
        </p:nvCxnSpPr>
        <p:spPr>
          <a:xfrm>
            <a:off x="2547410" y="2201077"/>
            <a:ext cx="937080" cy="0"/>
          </a:xfrm>
          <a:prstGeom prst="line">
            <a:avLst/>
          </a:prstGeom>
          <a:ln>
            <a:solidFill>
              <a:schemeClr val="bg1">
                <a:lumMod val="95000"/>
              </a:schemeClr>
            </a:solidFill>
          </a:ln>
          <a:effectLst/>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p:nvCxnSpPr>
        <p:spPr>
          <a:xfrm>
            <a:off x="2510091" y="4096473"/>
            <a:ext cx="9683887" cy="0"/>
          </a:xfrm>
          <a:prstGeom prst="line">
            <a:avLst/>
          </a:pr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35" name="Title 2"/>
          <p:cNvSpPr txBox="1">
            <a:spLocks/>
          </p:cNvSpPr>
          <p:nvPr/>
        </p:nvSpPr>
        <p:spPr>
          <a:xfrm>
            <a:off x="131711" y="4057"/>
            <a:ext cx="12496889" cy="633413"/>
          </a:xfrm>
          <a:prstGeom prst="rect">
            <a:avLst/>
          </a:prstGeom>
        </p:spPr>
        <p:txBody>
          <a:bodyPr vert="horz" lIns="128016" tIns="64008" rIns="128016" bIns="64008" rtlCol="0" anchor="ctr">
            <a:normAutofit/>
          </a:bodyPr>
          <a:lstStyle>
            <a:lvl1pPr algn="ctr" defTabSz="457200" rtl="0" eaLnBrk="0" fontAlgn="base" hangingPunct="0">
              <a:spcBef>
                <a:spcPct val="0"/>
              </a:spcBef>
              <a:spcAft>
                <a:spcPct val="0"/>
              </a:spcAft>
              <a:defRPr sz="1900" b="0" i="0" kern="1200" cap="small">
                <a:solidFill>
                  <a:schemeClr val="tx1"/>
                </a:solidFill>
                <a:latin typeface="Helvetica Neue Light"/>
                <a:ea typeface="ＭＳ Ｐゴシック" charset="-128"/>
                <a:cs typeface="Helvetica Neue Light"/>
              </a:defRPr>
            </a:lvl1pPr>
            <a:lvl2pPr algn="ctr" defTabSz="457200" rtl="0" eaLnBrk="0" fontAlgn="base" hangingPunct="0">
              <a:spcBef>
                <a:spcPct val="0"/>
              </a:spcBef>
              <a:spcAft>
                <a:spcPct val="0"/>
              </a:spcAft>
              <a:defRPr sz="1900" b="1">
                <a:solidFill>
                  <a:schemeClr val="tx1"/>
                </a:solidFill>
                <a:latin typeface="Optima" charset="0"/>
                <a:ea typeface="ＭＳ Ｐゴシック" charset="-128"/>
              </a:defRPr>
            </a:lvl2pPr>
            <a:lvl3pPr algn="ctr" defTabSz="457200" rtl="0" eaLnBrk="0" fontAlgn="base" hangingPunct="0">
              <a:spcBef>
                <a:spcPct val="0"/>
              </a:spcBef>
              <a:spcAft>
                <a:spcPct val="0"/>
              </a:spcAft>
              <a:defRPr sz="1900" b="1">
                <a:solidFill>
                  <a:schemeClr val="tx1"/>
                </a:solidFill>
                <a:latin typeface="Optima" charset="0"/>
                <a:ea typeface="ＭＳ Ｐゴシック" charset="-128"/>
              </a:defRPr>
            </a:lvl3pPr>
            <a:lvl4pPr algn="ctr" defTabSz="457200" rtl="0" eaLnBrk="0" fontAlgn="base" hangingPunct="0">
              <a:spcBef>
                <a:spcPct val="0"/>
              </a:spcBef>
              <a:spcAft>
                <a:spcPct val="0"/>
              </a:spcAft>
              <a:defRPr sz="1900" b="1">
                <a:solidFill>
                  <a:schemeClr val="tx1"/>
                </a:solidFill>
                <a:latin typeface="Optima" charset="0"/>
                <a:ea typeface="ＭＳ Ｐゴシック" charset="-128"/>
              </a:defRPr>
            </a:lvl4pPr>
            <a:lvl5pPr algn="ctr" defTabSz="457200" rtl="0" eaLnBrk="0" fontAlgn="base" hangingPunct="0">
              <a:spcBef>
                <a:spcPct val="0"/>
              </a:spcBef>
              <a:spcAft>
                <a:spcPct val="0"/>
              </a:spcAft>
              <a:defRPr sz="1900" b="1">
                <a:solidFill>
                  <a:schemeClr val="tx1"/>
                </a:solidFill>
                <a:latin typeface="Optima" charset="0"/>
                <a:ea typeface="ＭＳ Ｐゴシック" charset="-128"/>
              </a:defRPr>
            </a:lvl5pPr>
            <a:lvl6pPr marL="457200" algn="ctr" defTabSz="457200" rtl="0" fontAlgn="base">
              <a:spcBef>
                <a:spcPct val="0"/>
              </a:spcBef>
              <a:spcAft>
                <a:spcPct val="0"/>
              </a:spcAft>
              <a:defRPr sz="4400" b="1">
                <a:solidFill>
                  <a:schemeClr val="tx1"/>
                </a:solidFill>
                <a:latin typeface="Optima" charset="0"/>
                <a:ea typeface="ＭＳ Ｐゴシック" charset="-128"/>
              </a:defRPr>
            </a:lvl6pPr>
            <a:lvl7pPr marL="914400" algn="ctr" defTabSz="457200" rtl="0" fontAlgn="base">
              <a:spcBef>
                <a:spcPct val="0"/>
              </a:spcBef>
              <a:spcAft>
                <a:spcPct val="0"/>
              </a:spcAft>
              <a:defRPr sz="4400" b="1">
                <a:solidFill>
                  <a:schemeClr val="tx1"/>
                </a:solidFill>
                <a:latin typeface="Optima" charset="0"/>
                <a:ea typeface="ＭＳ Ｐゴシック" charset="-128"/>
              </a:defRPr>
            </a:lvl7pPr>
            <a:lvl8pPr marL="1371600" algn="ctr" defTabSz="457200" rtl="0" fontAlgn="base">
              <a:spcBef>
                <a:spcPct val="0"/>
              </a:spcBef>
              <a:spcAft>
                <a:spcPct val="0"/>
              </a:spcAft>
              <a:defRPr sz="4400" b="1">
                <a:solidFill>
                  <a:schemeClr val="tx1"/>
                </a:solidFill>
                <a:latin typeface="Optima" charset="0"/>
                <a:ea typeface="ＭＳ Ｐゴシック" charset="-128"/>
              </a:defRPr>
            </a:lvl8pPr>
            <a:lvl9pPr marL="1828800" algn="ctr" defTabSz="457200" rtl="0" fontAlgn="base">
              <a:spcBef>
                <a:spcPct val="0"/>
              </a:spcBef>
              <a:spcAft>
                <a:spcPct val="0"/>
              </a:spcAft>
              <a:defRPr sz="4400" b="1">
                <a:solidFill>
                  <a:schemeClr val="tx1"/>
                </a:solidFill>
                <a:latin typeface="Optima" charset="0"/>
                <a:ea typeface="ＭＳ Ｐゴシック" charset="-128"/>
              </a:defRPr>
            </a:lvl9pPr>
          </a:lstStyle>
          <a:p>
            <a:pPr algn="l"/>
            <a:r>
              <a:rPr lang="en-US" sz="3100" dirty="0">
                <a:latin typeface="Helvetica Light"/>
                <a:cs typeface="Helvetica Light"/>
              </a:rPr>
              <a:t>D. Preliminary EE Goal: bundle contributions to </a:t>
            </a:r>
            <a:r>
              <a:rPr lang="en-US" dirty="0" smtClean="0">
                <a:latin typeface="Helvetica Light"/>
                <a:cs typeface="Helvetica Light"/>
              </a:rPr>
              <a:t>2030</a:t>
            </a:r>
            <a:r>
              <a:rPr lang="en-US" sz="3100" dirty="0">
                <a:latin typeface="Helvetica Light"/>
                <a:cs typeface="Helvetica Light"/>
              </a:rPr>
              <a:t> goal </a:t>
            </a:r>
          </a:p>
        </p:txBody>
      </p:sp>
      <p:sp>
        <p:nvSpPr>
          <p:cNvPr id="41" name="TextBox 40"/>
          <p:cNvSpPr txBox="1"/>
          <p:nvPr/>
        </p:nvSpPr>
        <p:spPr>
          <a:xfrm>
            <a:off x="3295636" y="8326188"/>
            <a:ext cx="5193527" cy="775597"/>
          </a:xfrm>
          <a:prstGeom prst="rect">
            <a:avLst/>
          </a:prstGeom>
        </p:spPr>
        <p:txBody>
          <a:bodyPr wrap="square" lIns="128016" tIns="64008" rIns="128016" bIns="64008">
            <a:spAutoFit/>
          </a:bodyPr>
          <a:lstStyle>
            <a:defPPr>
              <a:defRPr lang="en-US"/>
            </a:defPPr>
            <a:lvl1pPr>
              <a:defRPr sz="1200"/>
            </a:lvl1pPr>
            <a:lvl2pPr marL="171450" lvl="1" indent="-171450">
              <a:buFont typeface="Arial"/>
              <a:buChar char="•"/>
              <a:defRPr sz="1200">
                <a:solidFill>
                  <a:schemeClr val="tx1">
                    <a:lumMod val="75000"/>
                    <a:lumOff val="25000"/>
                  </a:schemeClr>
                </a:solidFill>
                <a:latin typeface="Helvetica"/>
                <a:cs typeface="Helvetica"/>
              </a:defRPr>
            </a:lvl2pPr>
          </a:lstStyle>
          <a:p>
            <a:r>
              <a:rPr lang="en-US" sz="1400" dirty="0">
                <a:solidFill>
                  <a:schemeClr val="tx1">
                    <a:lumMod val="75000"/>
                    <a:lumOff val="25000"/>
                  </a:schemeClr>
                </a:solidFill>
              </a:rPr>
              <a:t>1a. Building codes- residential</a:t>
            </a:r>
          </a:p>
          <a:p>
            <a:r>
              <a:rPr lang="en-US" sz="1400" dirty="0">
                <a:solidFill>
                  <a:schemeClr val="tx1">
                    <a:lumMod val="75000"/>
                    <a:lumOff val="25000"/>
                  </a:schemeClr>
                </a:solidFill>
              </a:rPr>
              <a:t>5a. Contractor engagement and training programs</a:t>
            </a:r>
          </a:p>
          <a:p>
            <a:pPr marL="240030" indent="-240030">
              <a:buFont typeface="Arial"/>
              <a:buChar char="•"/>
            </a:pPr>
            <a:endParaRPr lang="en-US" sz="1400" dirty="0">
              <a:solidFill>
                <a:schemeClr val="tx1">
                  <a:lumMod val="75000"/>
                  <a:lumOff val="25000"/>
                </a:schemeClr>
              </a:solidFill>
            </a:endParaRPr>
          </a:p>
        </p:txBody>
      </p:sp>
      <p:sp>
        <p:nvSpPr>
          <p:cNvPr id="42" name="TextBox 41"/>
          <p:cNvSpPr txBox="1"/>
          <p:nvPr/>
        </p:nvSpPr>
        <p:spPr>
          <a:xfrm>
            <a:off x="2594831" y="4142741"/>
            <a:ext cx="4373984" cy="387799"/>
          </a:xfrm>
          <a:prstGeom prst="rect">
            <a:avLst/>
          </a:prstGeom>
          <a:noFill/>
        </p:spPr>
        <p:txBody>
          <a:bodyPr wrap="square" lIns="128016" tIns="64008" rIns="128016" bIns="64008" rtlCol="0">
            <a:spAutoFit/>
          </a:bodyPr>
          <a:lstStyle/>
          <a:p>
            <a:r>
              <a:rPr lang="en-US" sz="1700" b="1" dirty="0">
                <a:solidFill>
                  <a:schemeClr val="tx1">
                    <a:lumMod val="75000"/>
                    <a:lumOff val="25000"/>
                  </a:schemeClr>
                </a:solidFill>
                <a:latin typeface=" Helvetica"/>
                <a:cs typeface=" Helvetica"/>
              </a:rPr>
              <a:t>Existing residential</a:t>
            </a:r>
          </a:p>
        </p:txBody>
      </p:sp>
      <p:sp>
        <p:nvSpPr>
          <p:cNvPr id="43" name="TextBox 42"/>
          <p:cNvSpPr txBox="1"/>
          <p:nvPr/>
        </p:nvSpPr>
        <p:spPr>
          <a:xfrm>
            <a:off x="2914289" y="6363746"/>
            <a:ext cx="7663180" cy="991040"/>
          </a:xfrm>
          <a:prstGeom prst="rect">
            <a:avLst/>
          </a:prstGeom>
          <a:noFill/>
        </p:spPr>
        <p:txBody>
          <a:bodyPr wrap="square" lIns="128016" tIns="64008" rIns="128016" bIns="64008" rtlCol="0">
            <a:spAutoFit/>
          </a:bodyPr>
          <a:lstStyle/>
          <a:p>
            <a:r>
              <a:rPr lang="en-US" sz="1400" b="1" dirty="0">
                <a:solidFill>
                  <a:schemeClr val="tx1">
                    <a:lumMod val="75000"/>
                    <a:lumOff val="25000"/>
                  </a:schemeClr>
                </a:solidFill>
                <a:latin typeface="Helvetica"/>
                <a:cs typeface="Helvetica"/>
              </a:rPr>
              <a:t>2b. Residential Integrated Utility Services (IUS), bundled w/</a:t>
            </a:r>
          </a:p>
          <a:p>
            <a:r>
              <a:rPr lang="en-US" sz="1400" dirty="0">
                <a:solidFill>
                  <a:schemeClr val="tx1">
                    <a:lumMod val="75000"/>
                    <a:lumOff val="25000"/>
                  </a:schemeClr>
                </a:solidFill>
                <a:latin typeface="Helvetica"/>
                <a:cs typeface="Helvetica"/>
              </a:rPr>
              <a:t>    2c. Address condominium barriers</a:t>
            </a:r>
          </a:p>
          <a:p>
            <a:r>
              <a:rPr lang="en-US" sz="1400" dirty="0">
                <a:solidFill>
                  <a:schemeClr val="tx1">
                    <a:lumMod val="75000"/>
                    <a:lumOff val="25000"/>
                  </a:schemeClr>
                </a:solidFill>
                <a:latin typeface="Helvetica"/>
                <a:cs typeface="Helvetica"/>
              </a:rPr>
              <a:t>    2d. My 80x30 public awareness and education campaign</a:t>
            </a:r>
          </a:p>
          <a:p>
            <a:r>
              <a:rPr lang="en-US" sz="1400" dirty="0">
                <a:solidFill>
                  <a:schemeClr val="tx1">
                    <a:lumMod val="75000"/>
                    <a:lumOff val="25000"/>
                  </a:schemeClr>
                </a:solidFill>
                <a:latin typeface="Helvetica"/>
                <a:cs typeface="Helvetica"/>
              </a:rPr>
              <a:t>    2e. Employer Wellness Program Financing</a:t>
            </a:r>
          </a:p>
        </p:txBody>
      </p:sp>
      <p:cxnSp>
        <p:nvCxnSpPr>
          <p:cNvPr id="44" name="Straight Connector 43"/>
          <p:cNvCxnSpPr/>
          <p:nvPr/>
        </p:nvCxnSpPr>
        <p:spPr>
          <a:xfrm>
            <a:off x="2455696" y="6534730"/>
            <a:ext cx="432823" cy="0"/>
          </a:xfrm>
          <a:prstGeom prst="line">
            <a:avLst/>
          </a:prstGeom>
          <a:ln w="9525" cmpd="sng">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sp>
        <p:nvSpPr>
          <p:cNvPr id="45" name="TextBox 44"/>
          <p:cNvSpPr txBox="1"/>
          <p:nvPr/>
        </p:nvSpPr>
        <p:spPr>
          <a:xfrm>
            <a:off x="2938739" y="4554682"/>
            <a:ext cx="7663180" cy="775597"/>
          </a:xfrm>
          <a:prstGeom prst="rect">
            <a:avLst/>
          </a:prstGeom>
          <a:noFill/>
        </p:spPr>
        <p:txBody>
          <a:bodyPr wrap="square" lIns="128016" tIns="64008" rIns="128016" bIns="64008" rtlCol="0">
            <a:spAutoFit/>
          </a:bodyPr>
          <a:lstStyle/>
          <a:p>
            <a:r>
              <a:rPr lang="en-US" sz="1400" b="1" dirty="0">
                <a:solidFill>
                  <a:schemeClr val="tx1">
                    <a:lumMod val="75000"/>
                    <a:lumOff val="25000"/>
                  </a:schemeClr>
                </a:solidFill>
                <a:latin typeface="Helvetica"/>
                <a:cs typeface="Helvetica"/>
              </a:rPr>
              <a:t>Other:</a:t>
            </a:r>
          </a:p>
          <a:p>
            <a:r>
              <a:rPr lang="en-US" sz="1400" dirty="0">
                <a:solidFill>
                  <a:schemeClr val="tx1">
                    <a:lumMod val="75000"/>
                    <a:lumOff val="25000"/>
                  </a:schemeClr>
                </a:solidFill>
                <a:latin typeface="Helvetica"/>
                <a:cs typeface="Helvetica"/>
              </a:rPr>
              <a:t>    2c. Work with upstream vendors</a:t>
            </a:r>
          </a:p>
          <a:p>
            <a:r>
              <a:rPr lang="en-US" sz="1400" dirty="0">
                <a:solidFill>
                  <a:schemeClr val="tx1">
                    <a:lumMod val="75000"/>
                    <a:lumOff val="25000"/>
                  </a:schemeClr>
                </a:solidFill>
                <a:latin typeface="Helvetica"/>
                <a:cs typeface="Helvetica"/>
              </a:rPr>
              <a:t>    2a. Rental license trigger</a:t>
            </a:r>
          </a:p>
        </p:txBody>
      </p:sp>
      <p:cxnSp>
        <p:nvCxnSpPr>
          <p:cNvPr id="46" name="Straight Connector 45"/>
          <p:cNvCxnSpPr/>
          <p:nvPr/>
        </p:nvCxnSpPr>
        <p:spPr>
          <a:xfrm>
            <a:off x="2437916" y="4225586"/>
            <a:ext cx="450603" cy="486114"/>
          </a:xfrm>
          <a:prstGeom prst="line">
            <a:avLst/>
          </a:prstGeom>
          <a:ln w="9525" cmpd="sng">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sp>
        <p:nvSpPr>
          <p:cNvPr id="48" name="TextBox 47"/>
          <p:cNvSpPr txBox="1"/>
          <p:nvPr/>
        </p:nvSpPr>
        <p:spPr>
          <a:xfrm>
            <a:off x="3119658" y="3566831"/>
            <a:ext cx="5193527" cy="775597"/>
          </a:xfrm>
          <a:prstGeom prst="rect">
            <a:avLst/>
          </a:prstGeom>
        </p:spPr>
        <p:txBody>
          <a:bodyPr wrap="square" lIns="128016" tIns="64008" rIns="128016" bIns="64008">
            <a:spAutoFit/>
          </a:bodyPr>
          <a:lstStyle>
            <a:defPPr>
              <a:defRPr lang="en-US"/>
            </a:defPPr>
            <a:lvl1pPr>
              <a:defRPr sz="1200"/>
            </a:lvl1pPr>
            <a:lvl2pPr marL="171450" lvl="1" indent="-171450">
              <a:buFont typeface="Arial"/>
              <a:buChar char="•"/>
              <a:defRPr sz="1200">
                <a:solidFill>
                  <a:schemeClr val="tx1">
                    <a:lumMod val="75000"/>
                    <a:lumOff val="25000"/>
                  </a:schemeClr>
                </a:solidFill>
                <a:latin typeface="Helvetica"/>
                <a:cs typeface="Helvetica"/>
              </a:defRPr>
            </a:lvl2pPr>
          </a:lstStyle>
          <a:p>
            <a:r>
              <a:rPr lang="en-US" sz="1400" dirty="0">
                <a:solidFill>
                  <a:schemeClr val="tx1">
                    <a:lumMod val="75000"/>
                    <a:lumOff val="25000"/>
                  </a:schemeClr>
                </a:solidFill>
              </a:rPr>
              <a:t>3a. Building codes- residential</a:t>
            </a:r>
          </a:p>
          <a:p>
            <a:r>
              <a:rPr lang="en-US" sz="1400" dirty="0">
                <a:solidFill>
                  <a:schemeClr val="tx1">
                    <a:lumMod val="75000"/>
                    <a:lumOff val="25000"/>
                  </a:schemeClr>
                </a:solidFill>
              </a:rPr>
              <a:t>5a. Contractor engagement and training programs</a:t>
            </a:r>
          </a:p>
          <a:p>
            <a:pPr marL="240030" indent="-240030">
              <a:buFont typeface="Arial"/>
              <a:buChar char="•"/>
            </a:pPr>
            <a:endParaRPr lang="en-US" sz="1400" dirty="0">
              <a:solidFill>
                <a:schemeClr val="tx1">
                  <a:lumMod val="75000"/>
                  <a:lumOff val="25000"/>
                </a:schemeClr>
              </a:solidFill>
            </a:endParaRPr>
          </a:p>
        </p:txBody>
      </p:sp>
      <p:cxnSp>
        <p:nvCxnSpPr>
          <p:cNvPr id="49" name="Straight Connector 48"/>
          <p:cNvCxnSpPr/>
          <p:nvPr/>
        </p:nvCxnSpPr>
        <p:spPr>
          <a:xfrm flipV="1">
            <a:off x="2403412" y="3566830"/>
            <a:ext cx="277708" cy="469230"/>
          </a:xfrm>
          <a:prstGeom prst="line">
            <a:avLst/>
          </a:prstGeom>
          <a:ln w="9525" cmpd="sng">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sp>
        <p:nvSpPr>
          <p:cNvPr id="50" name="TextBox 49"/>
          <p:cNvSpPr txBox="1"/>
          <p:nvPr/>
        </p:nvSpPr>
        <p:spPr>
          <a:xfrm>
            <a:off x="2614770" y="3362159"/>
            <a:ext cx="4265145" cy="387799"/>
          </a:xfrm>
          <a:prstGeom prst="rect">
            <a:avLst/>
          </a:prstGeom>
          <a:noFill/>
        </p:spPr>
        <p:txBody>
          <a:bodyPr wrap="square" lIns="128016" tIns="64008" rIns="128016" bIns="64008" rtlCol="0">
            <a:spAutoFit/>
          </a:bodyPr>
          <a:lstStyle/>
          <a:p>
            <a:r>
              <a:rPr lang="en-US" sz="1700" b="1" dirty="0">
                <a:solidFill>
                  <a:schemeClr val="tx1">
                    <a:lumMod val="75000"/>
                    <a:lumOff val="25000"/>
                  </a:schemeClr>
                </a:solidFill>
                <a:latin typeface=" Helvetica"/>
                <a:cs typeface=" Helvetica"/>
              </a:rPr>
              <a:t>New build commercial</a:t>
            </a:r>
          </a:p>
        </p:txBody>
      </p:sp>
      <p:sp>
        <p:nvSpPr>
          <p:cNvPr id="51" name="TextBox 50"/>
          <p:cNvSpPr txBox="1"/>
          <p:nvPr/>
        </p:nvSpPr>
        <p:spPr>
          <a:xfrm>
            <a:off x="2924078" y="2498451"/>
            <a:ext cx="7663180" cy="991040"/>
          </a:xfrm>
          <a:prstGeom prst="rect">
            <a:avLst/>
          </a:prstGeom>
          <a:noFill/>
        </p:spPr>
        <p:txBody>
          <a:bodyPr wrap="square" lIns="128016" tIns="64008" rIns="128016" bIns="64008" rtlCol="0">
            <a:spAutoFit/>
          </a:bodyPr>
          <a:lstStyle/>
          <a:p>
            <a:r>
              <a:rPr lang="en-US" sz="1400" b="1" dirty="0">
                <a:solidFill>
                  <a:schemeClr val="tx1">
                    <a:lumMod val="75000"/>
                    <a:lumOff val="25000"/>
                  </a:schemeClr>
                </a:solidFill>
                <a:latin typeface="Helvetica"/>
                <a:cs typeface="Helvetica"/>
              </a:rPr>
              <a:t>4i. Commercial Integrated Utility Services (IUS), bundled w/</a:t>
            </a:r>
          </a:p>
          <a:p>
            <a:r>
              <a:rPr lang="en-US" sz="1400" dirty="0">
                <a:solidFill>
                  <a:schemeClr val="tx1">
                    <a:lumMod val="75000"/>
                    <a:lumOff val="25000"/>
                  </a:schemeClr>
                </a:solidFill>
                <a:latin typeface="Helvetica"/>
                <a:cs typeface="Helvetica"/>
              </a:rPr>
              <a:t>    4j. Metered Energy Efficiency Transactions (MEETS) </a:t>
            </a:r>
          </a:p>
          <a:p>
            <a:r>
              <a:rPr lang="en-US" sz="1400" dirty="0">
                <a:solidFill>
                  <a:schemeClr val="tx1">
                    <a:lumMod val="75000"/>
                    <a:lumOff val="25000"/>
                  </a:schemeClr>
                </a:solidFill>
                <a:latin typeface="Helvetica"/>
                <a:cs typeface="Helvetica"/>
              </a:rPr>
              <a:t>    4l. My 80x30 public awareness and education campaign</a:t>
            </a:r>
          </a:p>
          <a:p>
            <a:r>
              <a:rPr lang="en-US" sz="1400" dirty="0">
                <a:solidFill>
                  <a:schemeClr val="tx1">
                    <a:lumMod val="75000"/>
                    <a:lumOff val="25000"/>
                  </a:schemeClr>
                </a:solidFill>
                <a:latin typeface="Helvetica"/>
                <a:cs typeface="Helvetica"/>
              </a:rPr>
              <a:t>    4k.Commercial PACE</a:t>
            </a:r>
          </a:p>
        </p:txBody>
      </p:sp>
      <p:sp>
        <p:nvSpPr>
          <p:cNvPr id="52" name="TextBox 51"/>
          <p:cNvSpPr txBox="1"/>
          <p:nvPr/>
        </p:nvSpPr>
        <p:spPr>
          <a:xfrm>
            <a:off x="2959425" y="1444098"/>
            <a:ext cx="7663180" cy="1206484"/>
          </a:xfrm>
          <a:prstGeom prst="rect">
            <a:avLst/>
          </a:prstGeom>
          <a:noFill/>
        </p:spPr>
        <p:txBody>
          <a:bodyPr wrap="square" lIns="128016" tIns="64008" rIns="128016" bIns="64008" rtlCol="0">
            <a:spAutoFit/>
          </a:bodyPr>
          <a:lstStyle/>
          <a:p>
            <a:r>
              <a:rPr lang="en-US" sz="1400" b="1" dirty="0">
                <a:solidFill>
                  <a:schemeClr val="tx1">
                    <a:lumMod val="75000"/>
                    <a:lumOff val="25000"/>
                  </a:schemeClr>
                </a:solidFill>
                <a:latin typeface="Helvetica"/>
                <a:cs typeface="Helvetica"/>
              </a:rPr>
              <a:t>Other:</a:t>
            </a:r>
          </a:p>
          <a:p>
            <a:r>
              <a:rPr lang="en-US" sz="1400" dirty="0">
                <a:solidFill>
                  <a:schemeClr val="tx1">
                    <a:lumMod val="75000"/>
                    <a:lumOff val="25000"/>
                  </a:schemeClr>
                </a:solidFill>
                <a:latin typeface="Helvetica"/>
                <a:cs typeface="Helvetica"/>
              </a:rPr>
              <a:t>    5b. Work with upstream vendors</a:t>
            </a:r>
          </a:p>
          <a:p>
            <a:r>
              <a:rPr lang="en-US" sz="1400" dirty="0">
                <a:solidFill>
                  <a:schemeClr val="tx1">
                    <a:lumMod val="75000"/>
                    <a:lumOff val="25000"/>
                  </a:schemeClr>
                </a:solidFill>
                <a:latin typeface="Helvetica"/>
                <a:cs typeface="Helvetica"/>
              </a:rPr>
              <a:t>    4h. Energy efficiency municipal operations</a:t>
            </a:r>
          </a:p>
          <a:p>
            <a:r>
              <a:rPr lang="en-US" sz="1400" dirty="0">
                <a:solidFill>
                  <a:schemeClr val="tx1">
                    <a:lumMod val="75000"/>
                    <a:lumOff val="25000"/>
                  </a:schemeClr>
                </a:solidFill>
                <a:latin typeface="Helvetica"/>
                <a:cs typeface="Helvetica"/>
              </a:rPr>
              <a:t>    4m. Target top 15 commercial portfolio owners</a:t>
            </a:r>
          </a:p>
          <a:p>
            <a:r>
              <a:rPr lang="en-US" sz="1400" dirty="0">
                <a:solidFill>
                  <a:schemeClr val="tx1">
                    <a:lumMod val="75000"/>
                    <a:lumOff val="25000"/>
                  </a:schemeClr>
                </a:solidFill>
                <a:latin typeface="Helvetica"/>
                <a:cs typeface="Helvetica"/>
              </a:rPr>
              <a:t>    4n. Deep engagements with industrial facilities</a:t>
            </a:r>
          </a:p>
        </p:txBody>
      </p:sp>
      <p:graphicFrame>
        <p:nvGraphicFramePr>
          <p:cNvPr id="36" name="Chart 35"/>
          <p:cNvGraphicFramePr>
            <a:graphicFrameLocks/>
          </p:cNvGraphicFramePr>
          <p:nvPr>
            <p:extLst>
              <p:ext uri="{D42A27DB-BD31-4B8C-83A1-F6EECF244321}">
                <p14:modId xmlns:p14="http://schemas.microsoft.com/office/powerpoint/2010/main" val="3402426184"/>
              </p:ext>
            </p:extLst>
          </p:nvPr>
        </p:nvGraphicFramePr>
        <p:xfrm>
          <a:off x="690866" y="-106679"/>
          <a:ext cx="2604770" cy="9494521"/>
        </p:xfrm>
        <a:graphic>
          <a:graphicData uri="http://schemas.openxmlformats.org/drawingml/2006/chart">
            <c:chart xmlns:c="http://schemas.openxmlformats.org/drawingml/2006/chart" xmlns:r="http://schemas.openxmlformats.org/officeDocument/2006/relationships" r:id="rId3"/>
          </a:graphicData>
        </a:graphic>
      </p:graphicFrame>
      <p:sp>
        <p:nvSpPr>
          <p:cNvPr id="53" name="TextBox 52"/>
          <p:cNvSpPr txBox="1"/>
          <p:nvPr/>
        </p:nvSpPr>
        <p:spPr>
          <a:xfrm>
            <a:off x="2577051" y="1208278"/>
            <a:ext cx="4373984" cy="387799"/>
          </a:xfrm>
          <a:prstGeom prst="rect">
            <a:avLst/>
          </a:prstGeom>
          <a:noFill/>
        </p:spPr>
        <p:txBody>
          <a:bodyPr wrap="square" lIns="128016" tIns="64008" rIns="128016" bIns="64008" rtlCol="0">
            <a:spAutoFit/>
          </a:bodyPr>
          <a:lstStyle/>
          <a:p>
            <a:r>
              <a:rPr lang="en-US" sz="1700" b="1" dirty="0">
                <a:solidFill>
                  <a:schemeClr val="tx1">
                    <a:lumMod val="75000"/>
                    <a:lumOff val="25000"/>
                  </a:schemeClr>
                </a:solidFill>
                <a:latin typeface=" Helvetica"/>
                <a:cs typeface=" Helvetica"/>
              </a:rPr>
              <a:t>Existing commercial</a:t>
            </a:r>
          </a:p>
        </p:txBody>
      </p:sp>
      <p:sp>
        <p:nvSpPr>
          <p:cNvPr id="67" name="Left Bracket 66"/>
          <p:cNvSpPr/>
          <p:nvPr/>
        </p:nvSpPr>
        <p:spPr>
          <a:xfrm>
            <a:off x="1313190" y="1305508"/>
            <a:ext cx="87770" cy="2801673"/>
          </a:xfrm>
          <a:prstGeom prst="leftBracket">
            <a:avLst/>
          </a:prstGeom>
          <a:ln w="19050" cmpd="sng">
            <a:solidFill>
              <a:srgbClr val="000000"/>
            </a:solidFill>
          </a:ln>
          <a:effectLst/>
        </p:spPr>
        <p:style>
          <a:lnRef idx="2">
            <a:schemeClr val="accent1"/>
          </a:lnRef>
          <a:fillRef idx="0">
            <a:schemeClr val="accent1"/>
          </a:fillRef>
          <a:effectRef idx="1">
            <a:schemeClr val="accent1"/>
          </a:effectRef>
          <a:fontRef idx="minor">
            <a:schemeClr val="tx1"/>
          </a:fontRef>
        </p:style>
        <p:txBody>
          <a:bodyPr lIns="128016" tIns="64008" rIns="128016" bIns="64008" rtlCol="0" anchor="ctr"/>
          <a:lstStyle/>
          <a:p>
            <a:pPr algn="ctr"/>
            <a:endParaRPr lang="en-US"/>
          </a:p>
        </p:txBody>
      </p:sp>
      <p:cxnSp>
        <p:nvCxnSpPr>
          <p:cNvPr id="55" name="Straight Connector 54"/>
          <p:cNvCxnSpPr/>
          <p:nvPr/>
        </p:nvCxnSpPr>
        <p:spPr>
          <a:xfrm>
            <a:off x="2433206" y="1627132"/>
            <a:ext cx="432823" cy="0"/>
          </a:xfrm>
          <a:prstGeom prst="line">
            <a:avLst/>
          </a:prstGeom>
          <a:ln w="9525" cmpd="sng">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sp>
        <p:nvSpPr>
          <p:cNvPr id="63" name="Left Bracket 62"/>
          <p:cNvSpPr/>
          <p:nvPr/>
        </p:nvSpPr>
        <p:spPr>
          <a:xfrm>
            <a:off x="1299070" y="4142742"/>
            <a:ext cx="137449" cy="4996653"/>
          </a:xfrm>
          <a:prstGeom prst="leftBracket">
            <a:avLst/>
          </a:prstGeom>
          <a:ln w="19050" cmpd="sng">
            <a:solidFill>
              <a:srgbClr val="000000"/>
            </a:solidFill>
          </a:ln>
          <a:effectLst/>
        </p:spPr>
        <p:style>
          <a:lnRef idx="2">
            <a:schemeClr val="accent1"/>
          </a:lnRef>
          <a:fillRef idx="0">
            <a:schemeClr val="accent1"/>
          </a:fillRef>
          <a:effectRef idx="1">
            <a:schemeClr val="accent1"/>
          </a:effectRef>
          <a:fontRef idx="minor">
            <a:schemeClr val="tx1"/>
          </a:fontRef>
        </p:style>
        <p:txBody>
          <a:bodyPr lIns="128016" tIns="64008" rIns="128016" bIns="64008" rtlCol="0" anchor="ctr"/>
          <a:lstStyle/>
          <a:p>
            <a:pPr algn="ctr"/>
            <a:endParaRPr lang="en-US"/>
          </a:p>
        </p:txBody>
      </p:sp>
      <p:cxnSp>
        <p:nvCxnSpPr>
          <p:cNvPr id="58" name="Straight Connector 57"/>
          <p:cNvCxnSpPr/>
          <p:nvPr/>
        </p:nvCxnSpPr>
        <p:spPr>
          <a:xfrm>
            <a:off x="2510091" y="1289392"/>
            <a:ext cx="9683887" cy="0"/>
          </a:xfrm>
          <a:prstGeom prst="line">
            <a:avLst/>
          </a:pr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59" name="TextBox 58"/>
          <p:cNvSpPr txBox="1"/>
          <p:nvPr/>
        </p:nvSpPr>
        <p:spPr>
          <a:xfrm>
            <a:off x="2494070" y="775620"/>
            <a:ext cx="7194109" cy="366254"/>
          </a:xfrm>
          <a:prstGeom prst="rect">
            <a:avLst/>
          </a:prstGeom>
          <a:noFill/>
        </p:spPr>
        <p:txBody>
          <a:bodyPr wrap="square" lIns="128016" tIns="64008" rIns="128016" bIns="64008" rtlCol="0">
            <a:spAutoFit/>
          </a:bodyPr>
          <a:lstStyle/>
          <a:p>
            <a:r>
              <a:rPr lang="en-US" sz="1500" b="1" dirty="0">
                <a:solidFill>
                  <a:schemeClr val="tx1">
                    <a:lumMod val="75000"/>
                    <a:lumOff val="25000"/>
                  </a:schemeClr>
                </a:solidFill>
                <a:latin typeface="Helvetica"/>
                <a:cs typeface="Helvetica"/>
              </a:rPr>
              <a:t>2030 GOAL: 30% less building energy consumption from EE (</a:t>
            </a:r>
            <a:r>
              <a:rPr lang="en-US" sz="1500" b="1" dirty="0">
                <a:solidFill>
                  <a:srgbClr val="5C5C5C"/>
                </a:solidFill>
                <a:latin typeface="Helvetica"/>
                <a:cs typeface="Helvetica"/>
              </a:rPr>
              <a:t>4.83 </a:t>
            </a:r>
            <a:r>
              <a:rPr lang="en-US" sz="1500" b="1" dirty="0">
                <a:solidFill>
                  <a:schemeClr val="tx1">
                    <a:lumMod val="75000"/>
                    <a:lumOff val="25000"/>
                  </a:schemeClr>
                </a:solidFill>
                <a:latin typeface="Helvetica"/>
                <a:cs typeface="Helvetica"/>
              </a:rPr>
              <a:t>TBTU)</a:t>
            </a:r>
          </a:p>
        </p:txBody>
      </p:sp>
      <p:sp>
        <p:nvSpPr>
          <p:cNvPr id="57" name="Rectangle 56"/>
          <p:cNvSpPr/>
          <p:nvPr/>
        </p:nvSpPr>
        <p:spPr>
          <a:xfrm>
            <a:off x="1540537" y="1262749"/>
            <a:ext cx="892670" cy="900978"/>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128016" tIns="64008" rIns="128016" bIns="64008" rtlCol="0" anchor="ctr"/>
          <a:lstStyle/>
          <a:p>
            <a:pPr algn="ctr"/>
            <a:endParaRPr lang="en-US" dirty="0">
              <a:latin typeface="Helvetica"/>
              <a:cs typeface="Helvetica"/>
            </a:endParaRPr>
          </a:p>
        </p:txBody>
      </p:sp>
      <p:sp>
        <p:nvSpPr>
          <p:cNvPr id="8" name="Rectangle 7"/>
          <p:cNvSpPr/>
          <p:nvPr/>
        </p:nvSpPr>
        <p:spPr>
          <a:xfrm>
            <a:off x="1540537" y="4092402"/>
            <a:ext cx="892669" cy="263698"/>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128016" tIns="64008" rIns="128016" bIns="64008" rtlCol="0" anchor="ctr"/>
          <a:lstStyle/>
          <a:p>
            <a:pPr algn="ctr"/>
            <a:endParaRPr lang="en-US" dirty="0">
              <a:latin typeface="Helvetica"/>
              <a:cs typeface="Helvetica"/>
            </a:endParaRPr>
          </a:p>
        </p:txBody>
      </p:sp>
      <p:cxnSp>
        <p:nvCxnSpPr>
          <p:cNvPr id="54" name="Straight Connector 53"/>
          <p:cNvCxnSpPr/>
          <p:nvPr/>
        </p:nvCxnSpPr>
        <p:spPr>
          <a:xfrm>
            <a:off x="2435150" y="2680276"/>
            <a:ext cx="432823" cy="0"/>
          </a:xfrm>
          <a:prstGeom prst="line">
            <a:avLst/>
          </a:prstGeom>
          <a:ln w="9525" cmpd="sng">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sp>
        <p:nvSpPr>
          <p:cNvPr id="69" name="TextBox 68"/>
          <p:cNvSpPr txBox="1"/>
          <p:nvPr/>
        </p:nvSpPr>
        <p:spPr>
          <a:xfrm>
            <a:off x="1433857" y="7985253"/>
            <a:ext cx="1060213" cy="409343"/>
          </a:xfrm>
          <a:prstGeom prst="rect">
            <a:avLst/>
          </a:prstGeom>
          <a:noFill/>
        </p:spPr>
        <p:txBody>
          <a:bodyPr wrap="square" lIns="128016" tIns="64008" rIns="128016" bIns="64008" rtlCol="0">
            <a:spAutoFit/>
          </a:bodyPr>
          <a:lstStyle/>
          <a:p>
            <a:pPr algn="ctr"/>
            <a:r>
              <a:rPr lang="en-US" b="1" dirty="0">
                <a:solidFill>
                  <a:schemeClr val="bg1"/>
                </a:solidFill>
                <a:latin typeface="Helvetica"/>
                <a:cs typeface="Helvetica"/>
              </a:rPr>
              <a:t>.94</a:t>
            </a:r>
          </a:p>
        </p:txBody>
      </p:sp>
      <p:sp>
        <p:nvSpPr>
          <p:cNvPr id="71" name="TextBox 70"/>
          <p:cNvSpPr txBox="1"/>
          <p:nvPr/>
        </p:nvSpPr>
        <p:spPr>
          <a:xfrm>
            <a:off x="1662869" y="7354731"/>
            <a:ext cx="1060213" cy="315984"/>
          </a:xfrm>
          <a:prstGeom prst="rect">
            <a:avLst/>
          </a:prstGeom>
          <a:noFill/>
        </p:spPr>
        <p:txBody>
          <a:bodyPr wrap="square" lIns="128016" tIns="64008" rIns="128016" bIns="64008" rtlCol="0">
            <a:spAutoFit/>
          </a:bodyPr>
          <a:lstStyle/>
          <a:p>
            <a:pPr algn="ctr"/>
            <a:r>
              <a:rPr lang="en-US" baseline="-25000" dirty="0">
                <a:solidFill>
                  <a:schemeClr val="bg1"/>
                </a:solidFill>
                <a:latin typeface="Helvetica"/>
                <a:cs typeface="Helvetica"/>
              </a:rPr>
              <a:t>2.25</a:t>
            </a:r>
          </a:p>
        </p:txBody>
      </p:sp>
      <p:sp>
        <p:nvSpPr>
          <p:cNvPr id="72" name="TextBox 71"/>
          <p:cNvSpPr txBox="1"/>
          <p:nvPr/>
        </p:nvSpPr>
        <p:spPr>
          <a:xfrm>
            <a:off x="1400961" y="4121599"/>
            <a:ext cx="1104972" cy="406265"/>
          </a:xfrm>
          <a:prstGeom prst="rect">
            <a:avLst/>
          </a:prstGeom>
          <a:noFill/>
        </p:spPr>
        <p:txBody>
          <a:bodyPr wrap="square" lIns="128016" tIns="64008" rIns="128016" bIns="64008" rtlCol="0">
            <a:spAutoFit/>
          </a:bodyPr>
          <a:lstStyle/>
          <a:p>
            <a:pPr algn="ctr"/>
            <a:r>
              <a:rPr lang="en-US" b="1" dirty="0">
                <a:solidFill>
                  <a:schemeClr val="bg1"/>
                </a:solidFill>
                <a:latin typeface="Helvetica"/>
                <a:cs typeface="Helvetica"/>
              </a:rPr>
              <a:t>2.42</a:t>
            </a:r>
          </a:p>
        </p:txBody>
      </p:sp>
      <p:sp>
        <p:nvSpPr>
          <p:cNvPr id="73" name="TextBox 72"/>
          <p:cNvSpPr txBox="1"/>
          <p:nvPr/>
        </p:nvSpPr>
        <p:spPr>
          <a:xfrm>
            <a:off x="1540537" y="3715617"/>
            <a:ext cx="1060213" cy="409343"/>
          </a:xfrm>
          <a:prstGeom prst="rect">
            <a:avLst/>
          </a:prstGeom>
          <a:noFill/>
        </p:spPr>
        <p:txBody>
          <a:bodyPr wrap="square" lIns="128016" tIns="64008" rIns="128016" bIns="64008" rtlCol="0">
            <a:spAutoFit/>
          </a:bodyPr>
          <a:lstStyle/>
          <a:p>
            <a:pPr algn="ctr"/>
            <a:r>
              <a:rPr lang="en-US" b="1" dirty="0">
                <a:solidFill>
                  <a:schemeClr val="bg1"/>
                </a:solidFill>
                <a:latin typeface="Helvetica"/>
                <a:cs typeface="Helvetica"/>
              </a:rPr>
              <a:t>.17</a:t>
            </a:r>
          </a:p>
        </p:txBody>
      </p:sp>
      <p:sp>
        <p:nvSpPr>
          <p:cNvPr id="75" name="TextBox 74"/>
          <p:cNvSpPr txBox="1"/>
          <p:nvPr/>
        </p:nvSpPr>
        <p:spPr>
          <a:xfrm>
            <a:off x="1445719" y="1422144"/>
            <a:ext cx="1060213" cy="689420"/>
          </a:xfrm>
          <a:prstGeom prst="rect">
            <a:avLst/>
          </a:prstGeom>
          <a:noFill/>
        </p:spPr>
        <p:txBody>
          <a:bodyPr wrap="square" lIns="128016" tIns="64008" rIns="128016" bIns="64008" rtlCol="0">
            <a:spAutoFit/>
          </a:bodyPr>
          <a:lstStyle/>
          <a:p>
            <a:pPr algn="ctr"/>
            <a:r>
              <a:rPr lang="en-US" b="1" dirty="0">
                <a:solidFill>
                  <a:schemeClr val="bg1"/>
                </a:solidFill>
                <a:latin typeface="Helvetica"/>
                <a:cs typeface="Helvetica"/>
              </a:rPr>
              <a:t>1.70</a:t>
            </a:r>
          </a:p>
          <a:p>
            <a:pPr algn="ctr"/>
            <a:endParaRPr lang="en-US" b="1" dirty="0">
              <a:solidFill>
                <a:schemeClr val="bg1"/>
              </a:solidFill>
              <a:latin typeface="Helvetica"/>
              <a:cs typeface="Helvetica"/>
            </a:endParaRPr>
          </a:p>
        </p:txBody>
      </p:sp>
      <p:sp>
        <p:nvSpPr>
          <p:cNvPr id="74" name="TextBox 73"/>
          <p:cNvSpPr txBox="1"/>
          <p:nvPr/>
        </p:nvSpPr>
        <p:spPr>
          <a:xfrm>
            <a:off x="1752139" y="3464564"/>
            <a:ext cx="1060213" cy="315984"/>
          </a:xfrm>
          <a:prstGeom prst="rect">
            <a:avLst/>
          </a:prstGeom>
          <a:noFill/>
        </p:spPr>
        <p:txBody>
          <a:bodyPr wrap="square" lIns="128016" tIns="64008" rIns="128016" bIns="64008" rtlCol="0">
            <a:spAutoFit/>
          </a:bodyPr>
          <a:lstStyle/>
          <a:p>
            <a:pPr algn="ctr"/>
            <a:r>
              <a:rPr lang="en-US" baseline="-25000" dirty="0">
                <a:solidFill>
                  <a:schemeClr val="bg1"/>
                </a:solidFill>
                <a:latin typeface="Helvetica"/>
                <a:cs typeface="Helvetica"/>
              </a:rPr>
              <a:t>1.1</a:t>
            </a:r>
          </a:p>
        </p:txBody>
      </p:sp>
    </p:spTree>
    <p:extLst>
      <p:ext uri="{BB962C8B-B14F-4D97-AF65-F5344CB8AC3E}">
        <p14:creationId xmlns:p14="http://schemas.microsoft.com/office/powerpoint/2010/main" val="1388758234"/>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81922" name="Slide Number Placeholder 2"/>
          <p:cNvSpPr>
            <a:spLocks noGrp="1"/>
          </p:cNvSpPr>
          <p:nvPr>
            <p:ph type="sldNum" sz="quarter" idx="4294967295"/>
          </p:nvPr>
        </p:nvSpPr>
        <p:spPr bwMode="auto">
          <a:xfrm>
            <a:off x="11928158" y="9245600"/>
            <a:ext cx="655637" cy="34004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8016" tIns="64008" rIns="128016" bIns="64008" numCol="1" anchorCtr="0" compatLnSpc="1">
            <a:prstTxWarp prst="textNoShape">
              <a:avLst/>
            </a:prstTxWarp>
          </a:bodyPr>
          <a:lstStyle>
            <a:lvl1pPr>
              <a:defRPr sz="3400">
                <a:solidFill>
                  <a:srgbClr val="000000"/>
                </a:solidFill>
                <a:latin typeface="Arial" charset="0"/>
                <a:ea typeface="MS PGothic" charset="0"/>
                <a:cs typeface="MS PGothic" charset="0"/>
                <a:sym typeface="Arial" charset="0"/>
              </a:defRPr>
            </a:lvl1pPr>
            <a:lvl2pPr marL="1040130" indent="-400050">
              <a:defRPr sz="3400">
                <a:solidFill>
                  <a:srgbClr val="000000"/>
                </a:solidFill>
                <a:latin typeface="Arial" charset="0"/>
                <a:ea typeface="MS PGothic" charset="0"/>
                <a:cs typeface="MS PGothic" charset="0"/>
                <a:sym typeface="Arial" charset="0"/>
              </a:defRPr>
            </a:lvl2pPr>
            <a:lvl3pPr marL="1600200" indent="-320040">
              <a:defRPr sz="3400">
                <a:solidFill>
                  <a:srgbClr val="000000"/>
                </a:solidFill>
                <a:latin typeface="Arial" charset="0"/>
                <a:ea typeface="MS PGothic" charset="0"/>
                <a:cs typeface="MS PGothic" charset="0"/>
                <a:sym typeface="Arial" charset="0"/>
              </a:defRPr>
            </a:lvl3pPr>
            <a:lvl4pPr marL="2240280" indent="-320040">
              <a:defRPr sz="3400">
                <a:solidFill>
                  <a:srgbClr val="000000"/>
                </a:solidFill>
                <a:latin typeface="Arial" charset="0"/>
                <a:ea typeface="MS PGothic" charset="0"/>
                <a:cs typeface="MS PGothic" charset="0"/>
                <a:sym typeface="Arial" charset="0"/>
              </a:defRPr>
            </a:lvl4pPr>
            <a:lvl5pPr marL="2880360" indent="-320040">
              <a:defRPr sz="3400">
                <a:solidFill>
                  <a:srgbClr val="000000"/>
                </a:solidFill>
                <a:latin typeface="Arial" charset="0"/>
                <a:ea typeface="MS PGothic" charset="0"/>
                <a:cs typeface="MS PGothic" charset="0"/>
                <a:sym typeface="Arial" charset="0"/>
              </a:defRPr>
            </a:lvl5pPr>
            <a:lvl6pPr marL="3520440" indent="-320040" eaLnBrk="0" fontAlgn="base" hangingPunct="0">
              <a:spcBef>
                <a:spcPct val="0"/>
              </a:spcBef>
              <a:spcAft>
                <a:spcPct val="0"/>
              </a:spcAft>
              <a:defRPr sz="3400">
                <a:solidFill>
                  <a:srgbClr val="000000"/>
                </a:solidFill>
                <a:latin typeface="Arial" charset="0"/>
                <a:ea typeface="MS PGothic" charset="0"/>
                <a:cs typeface="MS PGothic" charset="0"/>
                <a:sym typeface="Arial" charset="0"/>
              </a:defRPr>
            </a:lvl6pPr>
            <a:lvl7pPr marL="4160520" indent="-320040" eaLnBrk="0" fontAlgn="base" hangingPunct="0">
              <a:spcBef>
                <a:spcPct val="0"/>
              </a:spcBef>
              <a:spcAft>
                <a:spcPct val="0"/>
              </a:spcAft>
              <a:defRPr sz="3400">
                <a:solidFill>
                  <a:srgbClr val="000000"/>
                </a:solidFill>
                <a:latin typeface="Arial" charset="0"/>
                <a:ea typeface="MS PGothic" charset="0"/>
                <a:cs typeface="MS PGothic" charset="0"/>
                <a:sym typeface="Arial" charset="0"/>
              </a:defRPr>
            </a:lvl7pPr>
            <a:lvl8pPr marL="4800600" indent="-320040" eaLnBrk="0" fontAlgn="base" hangingPunct="0">
              <a:spcBef>
                <a:spcPct val="0"/>
              </a:spcBef>
              <a:spcAft>
                <a:spcPct val="0"/>
              </a:spcAft>
              <a:defRPr sz="3400">
                <a:solidFill>
                  <a:srgbClr val="000000"/>
                </a:solidFill>
                <a:latin typeface="Arial" charset="0"/>
                <a:ea typeface="MS PGothic" charset="0"/>
                <a:cs typeface="MS PGothic" charset="0"/>
                <a:sym typeface="Arial" charset="0"/>
              </a:defRPr>
            </a:lvl8pPr>
            <a:lvl9pPr marL="5440680" indent="-320040" eaLnBrk="0" fontAlgn="base" hangingPunct="0">
              <a:spcBef>
                <a:spcPct val="0"/>
              </a:spcBef>
              <a:spcAft>
                <a:spcPct val="0"/>
              </a:spcAft>
              <a:defRPr sz="3400">
                <a:solidFill>
                  <a:srgbClr val="000000"/>
                </a:solidFill>
                <a:latin typeface="Arial" charset="0"/>
                <a:ea typeface="MS PGothic" charset="0"/>
                <a:cs typeface="MS PGothic" charset="0"/>
                <a:sym typeface="Arial" charset="0"/>
              </a:defRPr>
            </a:lvl9pPr>
          </a:lstStyle>
          <a:p>
            <a:fld id="{05F12C6A-8D12-634F-B5B4-1552313EDAEC}" type="slidenum">
              <a:rPr lang="en-US" sz="1300">
                <a:solidFill>
                  <a:srgbClr val="404040"/>
                </a:solidFill>
                <a:latin typeface="Helvetica" charset="0"/>
                <a:cs typeface="Helvetica" charset="0"/>
              </a:rPr>
              <a:pPr/>
              <a:t>14</a:t>
            </a:fld>
            <a:endParaRPr lang="en-US" sz="1300">
              <a:solidFill>
                <a:srgbClr val="404040"/>
              </a:solidFill>
              <a:latin typeface="Helvetica" charset="0"/>
              <a:cs typeface="Helvetica" charset="0"/>
            </a:endParaRPr>
          </a:p>
        </p:txBody>
      </p:sp>
      <p:sp>
        <p:nvSpPr>
          <p:cNvPr id="4" name="Rectangle 3"/>
          <p:cNvSpPr/>
          <p:nvPr/>
        </p:nvSpPr>
        <p:spPr>
          <a:xfrm>
            <a:off x="0" y="0"/>
            <a:ext cx="12801600" cy="633413"/>
          </a:xfrm>
          <a:prstGeom prst="rect">
            <a:avLst/>
          </a:prstGeom>
          <a:solidFill>
            <a:schemeClr val="bg1">
              <a:lumMod val="85000"/>
            </a:schemeClr>
          </a:solidFill>
          <a:ln>
            <a:solidFill>
              <a:schemeClr val="bg1">
                <a:lumMod val="85000"/>
              </a:schemeClr>
            </a:solidFill>
          </a:ln>
          <a:effectLst/>
        </p:spPr>
        <p:style>
          <a:lnRef idx="1">
            <a:schemeClr val="accent1"/>
          </a:lnRef>
          <a:fillRef idx="3">
            <a:schemeClr val="accent1"/>
          </a:fillRef>
          <a:effectRef idx="2">
            <a:schemeClr val="accent1"/>
          </a:effectRef>
          <a:fontRef idx="minor">
            <a:schemeClr val="lt1"/>
          </a:fontRef>
        </p:style>
        <p:txBody>
          <a:bodyPr lIns="128016" tIns="64008" rIns="128016" bIns="64008" anchor="ctr"/>
          <a:lstStyle/>
          <a:p>
            <a:pPr algn="ctr">
              <a:defRPr/>
            </a:pPr>
            <a:endParaRPr lang="en-US" dirty="0">
              <a:solidFill>
                <a:prstClr val="white"/>
              </a:solidFill>
              <a:latin typeface="Helvetica"/>
              <a:cs typeface="Helvetica"/>
              <a:sym typeface="Arial" charset="0"/>
            </a:endParaRPr>
          </a:p>
        </p:txBody>
      </p:sp>
      <p:sp>
        <p:nvSpPr>
          <p:cNvPr id="5" name="Title 2"/>
          <p:cNvSpPr txBox="1">
            <a:spLocks/>
          </p:cNvSpPr>
          <p:nvPr/>
        </p:nvSpPr>
        <p:spPr>
          <a:xfrm>
            <a:off x="120016" y="0"/>
            <a:ext cx="12497118" cy="633413"/>
          </a:xfrm>
          <a:prstGeom prst="rect">
            <a:avLst/>
          </a:prstGeom>
        </p:spPr>
        <p:txBody>
          <a:bodyPr lIns="128016" tIns="64008" rIns="128016" bIns="64008" anchor="ctr">
            <a:normAutofit fontScale="77500" lnSpcReduction="20000"/>
          </a:bodyPr>
          <a:lstStyle>
            <a:lvl1pPr algn="ctr" defTabSz="457200" rtl="0" eaLnBrk="0" fontAlgn="base" hangingPunct="0">
              <a:spcBef>
                <a:spcPct val="0"/>
              </a:spcBef>
              <a:spcAft>
                <a:spcPct val="0"/>
              </a:spcAft>
              <a:defRPr sz="1900" b="0" i="0" kern="1200" cap="small">
                <a:solidFill>
                  <a:schemeClr val="tx1"/>
                </a:solidFill>
                <a:latin typeface="Helvetica Neue Light"/>
                <a:ea typeface="ＭＳ Ｐゴシック" charset="-128"/>
                <a:cs typeface="Helvetica Neue Light"/>
              </a:defRPr>
            </a:lvl1pPr>
            <a:lvl2pPr algn="ctr" defTabSz="457200" rtl="0" eaLnBrk="0" fontAlgn="base" hangingPunct="0">
              <a:spcBef>
                <a:spcPct val="0"/>
              </a:spcBef>
              <a:spcAft>
                <a:spcPct val="0"/>
              </a:spcAft>
              <a:defRPr sz="1900" b="1">
                <a:solidFill>
                  <a:schemeClr val="tx1"/>
                </a:solidFill>
                <a:latin typeface="Optima" charset="0"/>
                <a:ea typeface="ＭＳ Ｐゴシック" charset="-128"/>
              </a:defRPr>
            </a:lvl2pPr>
            <a:lvl3pPr algn="ctr" defTabSz="457200" rtl="0" eaLnBrk="0" fontAlgn="base" hangingPunct="0">
              <a:spcBef>
                <a:spcPct val="0"/>
              </a:spcBef>
              <a:spcAft>
                <a:spcPct val="0"/>
              </a:spcAft>
              <a:defRPr sz="1900" b="1">
                <a:solidFill>
                  <a:schemeClr val="tx1"/>
                </a:solidFill>
                <a:latin typeface="Optima" charset="0"/>
                <a:ea typeface="ＭＳ Ｐゴシック" charset="-128"/>
              </a:defRPr>
            </a:lvl3pPr>
            <a:lvl4pPr algn="ctr" defTabSz="457200" rtl="0" eaLnBrk="0" fontAlgn="base" hangingPunct="0">
              <a:spcBef>
                <a:spcPct val="0"/>
              </a:spcBef>
              <a:spcAft>
                <a:spcPct val="0"/>
              </a:spcAft>
              <a:defRPr sz="1900" b="1">
                <a:solidFill>
                  <a:schemeClr val="tx1"/>
                </a:solidFill>
                <a:latin typeface="Optima" charset="0"/>
                <a:ea typeface="ＭＳ Ｐゴシック" charset="-128"/>
              </a:defRPr>
            </a:lvl4pPr>
            <a:lvl5pPr algn="ctr" defTabSz="457200" rtl="0" eaLnBrk="0" fontAlgn="base" hangingPunct="0">
              <a:spcBef>
                <a:spcPct val="0"/>
              </a:spcBef>
              <a:spcAft>
                <a:spcPct val="0"/>
              </a:spcAft>
              <a:defRPr sz="1900" b="1">
                <a:solidFill>
                  <a:schemeClr val="tx1"/>
                </a:solidFill>
                <a:latin typeface="Optima" charset="0"/>
                <a:ea typeface="ＭＳ Ｐゴシック" charset="-128"/>
              </a:defRPr>
            </a:lvl5pPr>
            <a:lvl6pPr marL="457200" algn="ctr" defTabSz="457200" rtl="0" fontAlgn="base">
              <a:spcBef>
                <a:spcPct val="0"/>
              </a:spcBef>
              <a:spcAft>
                <a:spcPct val="0"/>
              </a:spcAft>
              <a:defRPr sz="4400" b="1">
                <a:solidFill>
                  <a:schemeClr val="tx1"/>
                </a:solidFill>
                <a:latin typeface="Optima" charset="0"/>
                <a:ea typeface="ＭＳ Ｐゴシック" charset="-128"/>
              </a:defRPr>
            </a:lvl6pPr>
            <a:lvl7pPr marL="914400" algn="ctr" defTabSz="457200" rtl="0" fontAlgn="base">
              <a:spcBef>
                <a:spcPct val="0"/>
              </a:spcBef>
              <a:spcAft>
                <a:spcPct val="0"/>
              </a:spcAft>
              <a:defRPr sz="4400" b="1">
                <a:solidFill>
                  <a:schemeClr val="tx1"/>
                </a:solidFill>
                <a:latin typeface="Optima" charset="0"/>
                <a:ea typeface="ＭＳ Ｐゴシック" charset="-128"/>
              </a:defRPr>
            </a:lvl7pPr>
            <a:lvl8pPr marL="1371600" algn="ctr" defTabSz="457200" rtl="0" fontAlgn="base">
              <a:spcBef>
                <a:spcPct val="0"/>
              </a:spcBef>
              <a:spcAft>
                <a:spcPct val="0"/>
              </a:spcAft>
              <a:defRPr sz="4400" b="1">
                <a:solidFill>
                  <a:schemeClr val="tx1"/>
                </a:solidFill>
                <a:latin typeface="Optima" charset="0"/>
                <a:ea typeface="ＭＳ Ｐゴシック" charset="-128"/>
              </a:defRPr>
            </a:lvl8pPr>
            <a:lvl9pPr marL="1828800" algn="ctr" defTabSz="457200" rtl="0" fontAlgn="base">
              <a:spcBef>
                <a:spcPct val="0"/>
              </a:spcBef>
              <a:spcAft>
                <a:spcPct val="0"/>
              </a:spcAft>
              <a:defRPr sz="4400" b="1">
                <a:solidFill>
                  <a:schemeClr val="tx1"/>
                </a:solidFill>
                <a:latin typeface="Optima" charset="0"/>
                <a:ea typeface="ＭＳ Ｐゴシック" charset="-128"/>
              </a:defRPr>
            </a:lvl9pPr>
          </a:lstStyle>
          <a:p>
            <a:pPr algn="l">
              <a:defRPr/>
            </a:pPr>
            <a:r>
              <a:rPr lang="en-US" sz="3100" dirty="0">
                <a:solidFill>
                  <a:prstClr val="black"/>
                </a:solidFill>
                <a:latin typeface="Helvetica Light"/>
                <a:cs typeface="Helvetica Light"/>
                <a:sym typeface="Arial" charset="0"/>
              </a:rPr>
              <a:t>Concept Design - energy efficiency 2b. residential </a:t>
            </a:r>
            <a:r>
              <a:rPr lang="en-US" sz="3100" dirty="0" err="1">
                <a:solidFill>
                  <a:prstClr val="black"/>
                </a:solidFill>
                <a:latin typeface="Helvetica Light"/>
                <a:cs typeface="Helvetica Light"/>
                <a:sym typeface="Arial" charset="0"/>
              </a:rPr>
              <a:t>ius</a:t>
            </a:r>
            <a:r>
              <a:rPr lang="en-US" sz="3100" dirty="0">
                <a:solidFill>
                  <a:prstClr val="black"/>
                </a:solidFill>
                <a:latin typeface="Helvetica Light"/>
                <a:cs typeface="Helvetica Light"/>
                <a:sym typeface="Arial" charset="0"/>
              </a:rPr>
              <a:t> model for energy efficiency</a:t>
            </a:r>
          </a:p>
        </p:txBody>
      </p:sp>
      <p:sp>
        <p:nvSpPr>
          <p:cNvPr id="10" name="Process 9"/>
          <p:cNvSpPr/>
          <p:nvPr/>
        </p:nvSpPr>
        <p:spPr>
          <a:xfrm>
            <a:off x="4778375" y="2264728"/>
            <a:ext cx="2880360" cy="1793557"/>
          </a:xfrm>
          <a:prstGeom prst="flowChartProcess">
            <a:avLst/>
          </a:prstGeom>
          <a:solidFill>
            <a:schemeClr val="accent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lIns="128016" tIns="64008" rIns="128016" bIns="64008" anchor="ctr"/>
          <a:lstStyle/>
          <a:p>
            <a:pPr algn="ctr">
              <a:defRPr/>
            </a:pPr>
            <a:r>
              <a:rPr lang="en-US" sz="2200" dirty="0">
                <a:solidFill>
                  <a:prstClr val="white"/>
                </a:solidFill>
                <a:latin typeface="Calibri"/>
                <a:sym typeface="Arial" charset="0"/>
              </a:rPr>
              <a:t>Home Owner</a:t>
            </a:r>
          </a:p>
        </p:txBody>
      </p:sp>
      <p:sp>
        <p:nvSpPr>
          <p:cNvPr id="13" name="Process 12"/>
          <p:cNvSpPr/>
          <p:nvPr/>
        </p:nvSpPr>
        <p:spPr>
          <a:xfrm>
            <a:off x="320040" y="5207319"/>
            <a:ext cx="2880360" cy="1791335"/>
          </a:xfrm>
          <a:prstGeom prst="flowChartProcess">
            <a:avLst/>
          </a:prstGeom>
          <a:solidFill>
            <a:srgbClr val="4385AB"/>
          </a:solidFill>
          <a:ln>
            <a:noFill/>
          </a:ln>
          <a:effectLst/>
        </p:spPr>
        <p:style>
          <a:lnRef idx="1">
            <a:schemeClr val="accent1"/>
          </a:lnRef>
          <a:fillRef idx="3">
            <a:schemeClr val="accent1"/>
          </a:fillRef>
          <a:effectRef idx="2">
            <a:schemeClr val="accent1"/>
          </a:effectRef>
          <a:fontRef idx="minor">
            <a:schemeClr val="lt1"/>
          </a:fontRef>
        </p:style>
        <p:txBody>
          <a:bodyPr lIns="128016" tIns="64008" rIns="128016" bIns="64008" anchor="ctr"/>
          <a:lstStyle/>
          <a:p>
            <a:pPr algn="ctr">
              <a:defRPr/>
            </a:pPr>
            <a:r>
              <a:rPr lang="en-US" sz="2200" dirty="0">
                <a:solidFill>
                  <a:prstClr val="white"/>
                </a:solidFill>
                <a:latin typeface="Calibri"/>
                <a:sym typeface="Arial" charset="0"/>
              </a:rPr>
              <a:t>Subs</a:t>
            </a:r>
          </a:p>
        </p:txBody>
      </p:sp>
      <p:sp>
        <p:nvSpPr>
          <p:cNvPr id="14" name="Process 13"/>
          <p:cNvSpPr/>
          <p:nvPr/>
        </p:nvSpPr>
        <p:spPr>
          <a:xfrm>
            <a:off x="320040" y="2240281"/>
            <a:ext cx="2880360" cy="1791335"/>
          </a:xfrm>
          <a:prstGeom prst="flowChartProcess">
            <a:avLst/>
          </a:prstGeom>
          <a:solidFill>
            <a:srgbClr val="4385AB"/>
          </a:solidFill>
          <a:ln>
            <a:noFill/>
          </a:ln>
          <a:effectLst/>
        </p:spPr>
        <p:style>
          <a:lnRef idx="1">
            <a:schemeClr val="accent1"/>
          </a:lnRef>
          <a:fillRef idx="3">
            <a:schemeClr val="accent1"/>
          </a:fillRef>
          <a:effectRef idx="2">
            <a:schemeClr val="accent1"/>
          </a:effectRef>
          <a:fontRef idx="minor">
            <a:schemeClr val="lt1"/>
          </a:fontRef>
        </p:style>
        <p:txBody>
          <a:bodyPr lIns="128016" tIns="64008" rIns="128016" bIns="64008" anchor="ctr"/>
          <a:lstStyle/>
          <a:p>
            <a:pPr algn="ctr">
              <a:defRPr/>
            </a:pPr>
            <a:r>
              <a:rPr lang="en-US" sz="2200" dirty="0">
                <a:solidFill>
                  <a:prstClr val="white"/>
                </a:solidFill>
                <a:latin typeface="Calibri"/>
                <a:sym typeface="Arial" charset="0"/>
              </a:rPr>
              <a:t>Home Performance Contractor</a:t>
            </a:r>
          </a:p>
        </p:txBody>
      </p:sp>
      <p:sp>
        <p:nvSpPr>
          <p:cNvPr id="15" name="Process 14"/>
          <p:cNvSpPr/>
          <p:nvPr/>
        </p:nvSpPr>
        <p:spPr>
          <a:xfrm>
            <a:off x="9732328" y="2264728"/>
            <a:ext cx="2880360" cy="1793557"/>
          </a:xfrm>
          <a:prstGeom prst="flowChartProcess">
            <a:avLst/>
          </a:prstGeom>
          <a:solidFill>
            <a:srgbClr val="4385AB"/>
          </a:solidFill>
          <a:ln>
            <a:noFill/>
          </a:ln>
          <a:effectLst/>
        </p:spPr>
        <p:style>
          <a:lnRef idx="1">
            <a:schemeClr val="accent1"/>
          </a:lnRef>
          <a:fillRef idx="3">
            <a:schemeClr val="accent1"/>
          </a:fillRef>
          <a:effectRef idx="2">
            <a:schemeClr val="accent1"/>
          </a:effectRef>
          <a:fontRef idx="minor">
            <a:schemeClr val="lt1"/>
          </a:fontRef>
        </p:style>
        <p:txBody>
          <a:bodyPr lIns="128016" tIns="64008" rIns="128016" bIns="64008" anchor="ctr"/>
          <a:lstStyle/>
          <a:p>
            <a:pPr algn="ctr">
              <a:defRPr/>
            </a:pPr>
            <a:r>
              <a:rPr lang="en-US" sz="2200" dirty="0">
                <a:solidFill>
                  <a:prstClr val="white"/>
                </a:solidFill>
                <a:latin typeface="Calibri"/>
                <a:sym typeface="Arial" charset="0"/>
              </a:rPr>
              <a:t>Utility</a:t>
            </a:r>
          </a:p>
        </p:txBody>
      </p:sp>
      <p:sp>
        <p:nvSpPr>
          <p:cNvPr id="16" name="Process 15"/>
          <p:cNvSpPr/>
          <p:nvPr/>
        </p:nvSpPr>
        <p:spPr>
          <a:xfrm>
            <a:off x="9732328" y="5231766"/>
            <a:ext cx="2880360" cy="1791335"/>
          </a:xfrm>
          <a:prstGeom prst="flowChartProcess">
            <a:avLst/>
          </a:prstGeom>
          <a:solidFill>
            <a:srgbClr val="4385AB"/>
          </a:solidFill>
          <a:ln>
            <a:noFill/>
          </a:ln>
          <a:effectLst/>
        </p:spPr>
        <p:style>
          <a:lnRef idx="1">
            <a:schemeClr val="accent1"/>
          </a:lnRef>
          <a:fillRef idx="3">
            <a:schemeClr val="accent1"/>
          </a:fillRef>
          <a:effectRef idx="2">
            <a:schemeClr val="accent1"/>
          </a:effectRef>
          <a:fontRef idx="minor">
            <a:schemeClr val="lt1"/>
          </a:fontRef>
        </p:style>
        <p:txBody>
          <a:bodyPr lIns="128016" tIns="64008" rIns="128016" bIns="64008" anchor="ctr"/>
          <a:lstStyle/>
          <a:p>
            <a:pPr algn="ctr">
              <a:defRPr/>
            </a:pPr>
            <a:r>
              <a:rPr lang="en-US" sz="2200" dirty="0">
                <a:solidFill>
                  <a:prstClr val="white"/>
                </a:solidFill>
                <a:latin typeface="Calibri"/>
                <a:sym typeface="Arial" charset="0"/>
              </a:rPr>
              <a:t>Private Investors</a:t>
            </a:r>
          </a:p>
        </p:txBody>
      </p:sp>
      <p:cxnSp>
        <p:nvCxnSpPr>
          <p:cNvPr id="18" name="Straight Arrow Connector 17"/>
          <p:cNvCxnSpPr/>
          <p:nvPr/>
        </p:nvCxnSpPr>
        <p:spPr>
          <a:xfrm flipH="1">
            <a:off x="1706880" y="1597979"/>
            <a:ext cx="0" cy="642302"/>
          </a:xfrm>
          <a:prstGeom prst="straightConnector1">
            <a:avLst/>
          </a:prstGeom>
          <a:ln>
            <a:solidFill>
              <a:srgbClr val="008000"/>
            </a:solidFill>
            <a:tailEnd type="arrow"/>
          </a:ln>
        </p:spPr>
        <p:style>
          <a:lnRef idx="2">
            <a:schemeClr val="accent1"/>
          </a:lnRef>
          <a:fillRef idx="0">
            <a:schemeClr val="accent1"/>
          </a:fillRef>
          <a:effectRef idx="1">
            <a:schemeClr val="accent1"/>
          </a:effectRef>
          <a:fontRef idx="minor">
            <a:schemeClr val="tx1"/>
          </a:fontRef>
        </p:style>
      </p:cxnSp>
      <p:cxnSp>
        <p:nvCxnSpPr>
          <p:cNvPr id="20" name="Elbow Connector 19"/>
          <p:cNvCxnSpPr>
            <a:stCxn id="15" idx="0"/>
          </p:cNvCxnSpPr>
          <p:nvPr/>
        </p:nvCxnSpPr>
        <p:spPr>
          <a:xfrm rot="16200000" flipV="1">
            <a:off x="6107431" y="-2800349"/>
            <a:ext cx="664528" cy="9465628"/>
          </a:xfrm>
          <a:prstGeom prst="bentConnector2">
            <a:avLst/>
          </a:prstGeom>
          <a:ln>
            <a:solidFill>
              <a:srgbClr val="008000"/>
            </a:solidFill>
          </a:ln>
          <a:effectLst/>
        </p:spPr>
        <p:style>
          <a:lnRef idx="2">
            <a:schemeClr val="accent1"/>
          </a:lnRef>
          <a:fillRef idx="0">
            <a:schemeClr val="accent1"/>
          </a:fillRef>
          <a:effectRef idx="1">
            <a:schemeClr val="accent1"/>
          </a:effectRef>
          <a:fontRef idx="minor">
            <a:schemeClr val="tx1"/>
          </a:fontRef>
        </p:style>
      </p:cxnSp>
      <p:sp>
        <p:nvSpPr>
          <p:cNvPr id="22" name="TextBox 21"/>
          <p:cNvSpPr txBox="1"/>
          <p:nvPr/>
        </p:nvSpPr>
        <p:spPr>
          <a:xfrm>
            <a:off x="5534025" y="1173480"/>
            <a:ext cx="1320102" cy="409343"/>
          </a:xfrm>
          <a:prstGeom prst="rect">
            <a:avLst/>
          </a:prstGeom>
          <a:noFill/>
        </p:spPr>
        <p:txBody>
          <a:bodyPr wrap="none" lIns="128016" tIns="64008" rIns="128016" bIns="64008">
            <a:spAutoFit/>
          </a:bodyPr>
          <a:lstStyle/>
          <a:p>
            <a:pPr>
              <a:defRPr/>
            </a:pPr>
            <a:r>
              <a:rPr lang="en-US" dirty="0">
                <a:solidFill>
                  <a:srgbClr val="008000"/>
                </a:solidFill>
                <a:latin typeface="Calibri"/>
                <a:ea typeface="MS PGothic" charset="0"/>
                <a:cs typeface="MS PGothic" charset="0"/>
                <a:sym typeface="Arial" charset="0"/>
              </a:rPr>
              <a:t>Tariff funds</a:t>
            </a:r>
          </a:p>
        </p:txBody>
      </p:sp>
      <p:cxnSp>
        <p:nvCxnSpPr>
          <p:cNvPr id="24" name="Straight Arrow Connector 23"/>
          <p:cNvCxnSpPr/>
          <p:nvPr/>
        </p:nvCxnSpPr>
        <p:spPr>
          <a:xfrm>
            <a:off x="3200401" y="3413760"/>
            <a:ext cx="1577975" cy="0"/>
          </a:xfrm>
          <a:prstGeom prst="straightConnector1">
            <a:avLst/>
          </a:prstGeom>
          <a:ln>
            <a:solidFill>
              <a:srgbClr val="4385AB"/>
            </a:solidFill>
            <a:tailEnd type="arrow"/>
          </a:ln>
          <a:effectLst/>
        </p:spPr>
        <p:style>
          <a:lnRef idx="2">
            <a:schemeClr val="accent1"/>
          </a:lnRef>
          <a:fillRef idx="0">
            <a:schemeClr val="accent1"/>
          </a:fillRef>
          <a:effectRef idx="1">
            <a:schemeClr val="accent1"/>
          </a:effectRef>
          <a:fontRef idx="minor">
            <a:schemeClr val="tx1"/>
          </a:fontRef>
        </p:style>
      </p:cxnSp>
      <p:sp>
        <p:nvSpPr>
          <p:cNvPr id="25" name="TextBox 24"/>
          <p:cNvSpPr txBox="1"/>
          <p:nvPr/>
        </p:nvSpPr>
        <p:spPr>
          <a:xfrm>
            <a:off x="3200401" y="2466490"/>
            <a:ext cx="1364615" cy="969496"/>
          </a:xfrm>
          <a:prstGeom prst="rect">
            <a:avLst/>
          </a:prstGeom>
          <a:noFill/>
        </p:spPr>
        <p:txBody>
          <a:bodyPr lIns="128016" tIns="64008" rIns="128016" bIns="64008">
            <a:spAutoFit/>
          </a:bodyPr>
          <a:lstStyle/>
          <a:p>
            <a:pPr algn="ctr">
              <a:defRPr/>
            </a:pPr>
            <a:r>
              <a:rPr lang="en-US" dirty="0">
                <a:solidFill>
                  <a:srgbClr val="4385AB"/>
                </a:solidFill>
                <a:latin typeface="Calibri"/>
                <a:ea typeface="MS PGothic" charset="0"/>
                <a:cs typeface="MS PGothic" charset="0"/>
                <a:sym typeface="Arial" charset="0"/>
              </a:rPr>
              <a:t>EE concierge service</a:t>
            </a:r>
          </a:p>
        </p:txBody>
      </p:sp>
      <p:cxnSp>
        <p:nvCxnSpPr>
          <p:cNvPr id="27" name="Straight Arrow Connector 26"/>
          <p:cNvCxnSpPr/>
          <p:nvPr/>
        </p:nvCxnSpPr>
        <p:spPr>
          <a:xfrm>
            <a:off x="7645401" y="3093720"/>
            <a:ext cx="2104803" cy="0"/>
          </a:xfrm>
          <a:prstGeom prst="straightConnector1">
            <a:avLst/>
          </a:prstGeom>
          <a:ln>
            <a:solidFill>
              <a:srgbClr val="008000"/>
            </a:solidFill>
            <a:tailEnd type="arrow"/>
          </a:ln>
          <a:effectLst/>
        </p:spPr>
        <p:style>
          <a:lnRef idx="2">
            <a:schemeClr val="accent1"/>
          </a:lnRef>
          <a:fillRef idx="0">
            <a:schemeClr val="accent1"/>
          </a:fillRef>
          <a:effectRef idx="1">
            <a:schemeClr val="accent1"/>
          </a:effectRef>
          <a:fontRef idx="minor">
            <a:schemeClr val="tx1"/>
          </a:fontRef>
        </p:style>
      </p:cxnSp>
      <p:sp>
        <p:nvSpPr>
          <p:cNvPr id="28" name="TextBox 27"/>
          <p:cNvSpPr txBox="1"/>
          <p:nvPr/>
        </p:nvSpPr>
        <p:spPr>
          <a:xfrm>
            <a:off x="7734300" y="1931200"/>
            <a:ext cx="2026920" cy="1237262"/>
          </a:xfrm>
          <a:prstGeom prst="rect">
            <a:avLst/>
          </a:prstGeom>
          <a:noFill/>
          <a:effectLst/>
        </p:spPr>
        <p:txBody>
          <a:bodyPr lIns="128016" tIns="64008" rIns="128016" bIns="64008">
            <a:spAutoFit/>
          </a:bodyPr>
          <a:lstStyle/>
          <a:p>
            <a:pPr algn="ctr">
              <a:defRPr/>
            </a:pPr>
            <a:r>
              <a:rPr lang="en-US" dirty="0">
                <a:solidFill>
                  <a:srgbClr val="008000"/>
                </a:solidFill>
                <a:latin typeface="Calibri"/>
                <a:ea typeface="MS PGothic" charset="0"/>
                <a:cs typeface="MS PGothic" charset="0"/>
                <a:sym typeface="Arial" charset="0"/>
              </a:rPr>
              <a:t>Utility bill w/ tariff</a:t>
            </a:r>
          </a:p>
          <a:p>
            <a:pPr algn="ctr">
              <a:defRPr/>
            </a:pPr>
            <a:r>
              <a:rPr lang="en-US" dirty="0">
                <a:solidFill>
                  <a:srgbClr val="008000"/>
                </a:solidFill>
                <a:latin typeface="Calibri"/>
                <a:ea typeface="MS PGothic" charset="0"/>
                <a:cs typeface="MS PGothic" charset="0"/>
                <a:sym typeface="Arial" charset="0"/>
              </a:rPr>
              <a:t>(total bill equal to before, </a:t>
            </a:r>
          </a:p>
          <a:p>
            <a:pPr algn="ctr">
              <a:defRPr/>
            </a:pPr>
            <a:r>
              <a:rPr lang="en-US" dirty="0">
                <a:solidFill>
                  <a:srgbClr val="008000"/>
                </a:solidFill>
                <a:latin typeface="Calibri"/>
                <a:ea typeface="MS PGothic" charset="0"/>
                <a:cs typeface="MS PGothic" charset="0"/>
                <a:sym typeface="Arial" charset="0"/>
              </a:rPr>
              <a:t>or reduced)</a:t>
            </a:r>
          </a:p>
        </p:txBody>
      </p:sp>
      <p:cxnSp>
        <p:nvCxnSpPr>
          <p:cNvPr id="30" name="Straight Arrow Connector 29"/>
          <p:cNvCxnSpPr/>
          <p:nvPr/>
        </p:nvCxnSpPr>
        <p:spPr>
          <a:xfrm flipH="1">
            <a:off x="7698741" y="3840480"/>
            <a:ext cx="2009141" cy="0"/>
          </a:xfrm>
          <a:prstGeom prst="straightConnector1">
            <a:avLst/>
          </a:prstGeom>
          <a:ln>
            <a:solidFill>
              <a:srgbClr val="4385AB"/>
            </a:solidFill>
            <a:tailEnd type="arrow"/>
          </a:ln>
          <a:effectLst/>
        </p:spPr>
        <p:style>
          <a:lnRef idx="2">
            <a:schemeClr val="accent1"/>
          </a:lnRef>
          <a:fillRef idx="0">
            <a:schemeClr val="accent1"/>
          </a:fillRef>
          <a:effectRef idx="1">
            <a:schemeClr val="accent1"/>
          </a:effectRef>
          <a:fontRef idx="minor">
            <a:schemeClr val="tx1"/>
          </a:fontRef>
        </p:style>
      </p:cxnSp>
      <p:sp>
        <p:nvSpPr>
          <p:cNvPr id="31" name="TextBox 30"/>
          <p:cNvSpPr txBox="1"/>
          <p:nvPr/>
        </p:nvSpPr>
        <p:spPr>
          <a:xfrm>
            <a:off x="8214361" y="3853816"/>
            <a:ext cx="1035685" cy="689420"/>
          </a:xfrm>
          <a:prstGeom prst="rect">
            <a:avLst/>
          </a:prstGeom>
          <a:noFill/>
        </p:spPr>
        <p:txBody>
          <a:bodyPr lIns="128016" tIns="64008" rIns="128016" bIns="64008">
            <a:spAutoFit/>
          </a:bodyPr>
          <a:lstStyle/>
          <a:p>
            <a:pPr algn="ctr">
              <a:defRPr/>
            </a:pPr>
            <a:r>
              <a:rPr lang="en-US" dirty="0">
                <a:solidFill>
                  <a:srgbClr val="4385AB"/>
                </a:solidFill>
                <a:latin typeface="Calibri"/>
                <a:ea typeface="MS PGothic" charset="0"/>
                <a:cs typeface="MS PGothic" charset="0"/>
                <a:sym typeface="Arial" charset="0"/>
              </a:rPr>
              <a:t>Energy (less)</a:t>
            </a:r>
          </a:p>
        </p:txBody>
      </p:sp>
      <p:cxnSp>
        <p:nvCxnSpPr>
          <p:cNvPr id="33" name="Straight Arrow Connector 32"/>
          <p:cNvCxnSpPr>
            <a:stCxn id="14" idx="2"/>
            <a:endCxn id="13" idx="0"/>
          </p:cNvCxnSpPr>
          <p:nvPr/>
        </p:nvCxnSpPr>
        <p:spPr>
          <a:xfrm>
            <a:off x="1760220" y="4031615"/>
            <a:ext cx="0" cy="1175703"/>
          </a:xfrm>
          <a:prstGeom prst="straightConnector1">
            <a:avLst/>
          </a:prstGeom>
          <a:ln>
            <a:solidFill>
              <a:srgbClr val="008000"/>
            </a:solidFill>
            <a:tailEnd type="arrow"/>
          </a:ln>
        </p:spPr>
        <p:style>
          <a:lnRef idx="2">
            <a:schemeClr val="accent1"/>
          </a:lnRef>
          <a:fillRef idx="0">
            <a:schemeClr val="accent1"/>
          </a:fillRef>
          <a:effectRef idx="1">
            <a:schemeClr val="accent1"/>
          </a:effectRef>
          <a:fontRef idx="minor">
            <a:schemeClr val="tx1"/>
          </a:fontRef>
        </p:style>
      </p:cxnSp>
      <p:sp>
        <p:nvSpPr>
          <p:cNvPr id="34" name="TextBox 33"/>
          <p:cNvSpPr txBox="1"/>
          <p:nvPr/>
        </p:nvSpPr>
        <p:spPr>
          <a:xfrm>
            <a:off x="224473" y="4287648"/>
            <a:ext cx="1535748" cy="689420"/>
          </a:xfrm>
          <a:prstGeom prst="rect">
            <a:avLst/>
          </a:prstGeom>
          <a:noFill/>
        </p:spPr>
        <p:txBody>
          <a:bodyPr lIns="128016" tIns="64008" rIns="128016" bIns="64008">
            <a:spAutoFit/>
          </a:bodyPr>
          <a:lstStyle/>
          <a:p>
            <a:pPr algn="r">
              <a:defRPr/>
            </a:pPr>
            <a:r>
              <a:rPr lang="en-US" dirty="0">
                <a:solidFill>
                  <a:srgbClr val="008000"/>
                </a:solidFill>
                <a:latin typeface="Calibri"/>
                <a:ea typeface="MS PGothic" charset="0"/>
                <a:cs typeface="MS PGothic" charset="0"/>
                <a:sym typeface="Arial" charset="0"/>
              </a:rPr>
              <a:t>Payment for services</a:t>
            </a:r>
          </a:p>
        </p:txBody>
      </p:sp>
      <p:cxnSp>
        <p:nvCxnSpPr>
          <p:cNvPr id="36" name="Straight Arrow Connector 35"/>
          <p:cNvCxnSpPr/>
          <p:nvPr/>
        </p:nvCxnSpPr>
        <p:spPr>
          <a:xfrm flipV="1">
            <a:off x="3200401" y="4058286"/>
            <a:ext cx="2478088" cy="1595755"/>
          </a:xfrm>
          <a:prstGeom prst="straightConnector1">
            <a:avLst/>
          </a:prstGeom>
          <a:ln>
            <a:solidFill>
              <a:srgbClr val="4385AB"/>
            </a:solidFill>
            <a:tailEnd type="arrow"/>
          </a:ln>
          <a:effectLst/>
        </p:spPr>
        <p:style>
          <a:lnRef idx="2">
            <a:schemeClr val="accent1"/>
          </a:lnRef>
          <a:fillRef idx="0">
            <a:schemeClr val="accent1"/>
          </a:fillRef>
          <a:effectRef idx="1">
            <a:schemeClr val="accent1"/>
          </a:effectRef>
          <a:fontRef idx="minor">
            <a:schemeClr val="tx1"/>
          </a:fontRef>
        </p:style>
      </p:cxnSp>
      <p:sp>
        <p:nvSpPr>
          <p:cNvPr id="37" name="TextBox 36"/>
          <p:cNvSpPr txBox="1"/>
          <p:nvPr/>
        </p:nvSpPr>
        <p:spPr>
          <a:xfrm rot="19613076">
            <a:off x="3758444" y="4873742"/>
            <a:ext cx="1793165" cy="409343"/>
          </a:xfrm>
          <a:prstGeom prst="rect">
            <a:avLst/>
          </a:prstGeom>
          <a:noFill/>
        </p:spPr>
        <p:txBody>
          <a:bodyPr wrap="none" lIns="128016" tIns="64008" rIns="128016" bIns="64008">
            <a:spAutoFit/>
          </a:bodyPr>
          <a:lstStyle/>
          <a:p>
            <a:pPr>
              <a:defRPr/>
            </a:pPr>
            <a:r>
              <a:rPr lang="en-US" dirty="0">
                <a:solidFill>
                  <a:srgbClr val="4385AB"/>
                </a:solidFill>
                <a:latin typeface="Calibri"/>
                <a:ea typeface="MS PGothic" charset="0"/>
                <a:cs typeface="MS PGothic" charset="0"/>
                <a:sym typeface="Arial" charset="0"/>
              </a:rPr>
              <a:t>ECM installation</a:t>
            </a:r>
          </a:p>
        </p:txBody>
      </p:sp>
      <p:cxnSp>
        <p:nvCxnSpPr>
          <p:cNvPr id="39" name="Straight Arrow Connector 38"/>
          <p:cNvCxnSpPr/>
          <p:nvPr/>
        </p:nvCxnSpPr>
        <p:spPr>
          <a:xfrm>
            <a:off x="10992485" y="4058285"/>
            <a:ext cx="0" cy="1173480"/>
          </a:xfrm>
          <a:prstGeom prst="straightConnector1">
            <a:avLst/>
          </a:prstGeom>
          <a:ln>
            <a:solidFill>
              <a:srgbClr val="008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41" name="Straight Arrow Connector 40"/>
          <p:cNvCxnSpPr/>
          <p:nvPr/>
        </p:nvCxnSpPr>
        <p:spPr>
          <a:xfrm flipV="1">
            <a:off x="11388090" y="4058285"/>
            <a:ext cx="0" cy="1173480"/>
          </a:xfrm>
          <a:prstGeom prst="straightConnector1">
            <a:avLst/>
          </a:prstGeom>
          <a:ln>
            <a:solidFill>
              <a:srgbClr val="008000"/>
            </a:solidFill>
            <a:tailEnd type="arrow"/>
          </a:ln>
          <a:effectLst/>
        </p:spPr>
        <p:style>
          <a:lnRef idx="2">
            <a:schemeClr val="accent1"/>
          </a:lnRef>
          <a:fillRef idx="0">
            <a:schemeClr val="accent1"/>
          </a:fillRef>
          <a:effectRef idx="1">
            <a:schemeClr val="accent1"/>
          </a:effectRef>
          <a:fontRef idx="minor">
            <a:schemeClr val="tx1"/>
          </a:fontRef>
        </p:style>
      </p:cxnSp>
      <p:sp>
        <p:nvSpPr>
          <p:cNvPr id="42" name="TextBox 41"/>
          <p:cNvSpPr txBox="1"/>
          <p:nvPr/>
        </p:nvSpPr>
        <p:spPr>
          <a:xfrm>
            <a:off x="9928003" y="4148923"/>
            <a:ext cx="1064482" cy="969496"/>
          </a:xfrm>
          <a:prstGeom prst="rect">
            <a:avLst/>
          </a:prstGeom>
          <a:noFill/>
        </p:spPr>
        <p:txBody>
          <a:bodyPr wrap="none" lIns="128016" tIns="64008" rIns="128016" bIns="64008">
            <a:spAutoFit/>
          </a:bodyPr>
          <a:lstStyle/>
          <a:p>
            <a:pPr algn="r">
              <a:defRPr/>
            </a:pPr>
            <a:r>
              <a:rPr lang="en-US" dirty="0">
                <a:solidFill>
                  <a:srgbClr val="008000"/>
                </a:solidFill>
                <a:latin typeface="Calibri"/>
                <a:ea typeface="MS PGothic" charset="0"/>
                <a:cs typeface="MS PGothic" charset="0"/>
                <a:sym typeface="Arial" charset="0"/>
              </a:rPr>
              <a:t>Program </a:t>
            </a:r>
          </a:p>
          <a:p>
            <a:pPr algn="r">
              <a:defRPr/>
            </a:pPr>
            <a:r>
              <a:rPr lang="en-US" dirty="0">
                <a:solidFill>
                  <a:srgbClr val="008000"/>
                </a:solidFill>
                <a:latin typeface="Calibri"/>
                <a:ea typeface="MS PGothic" charset="0"/>
                <a:cs typeface="MS PGothic" charset="0"/>
                <a:sym typeface="Arial" charset="0"/>
              </a:rPr>
              <a:t>capital</a:t>
            </a:r>
          </a:p>
          <a:p>
            <a:pPr algn="r">
              <a:defRPr/>
            </a:pPr>
            <a:r>
              <a:rPr lang="en-US" dirty="0">
                <a:solidFill>
                  <a:srgbClr val="008000"/>
                </a:solidFill>
                <a:latin typeface="Calibri"/>
                <a:ea typeface="MS PGothic" charset="0"/>
                <a:cs typeface="MS PGothic" charset="0"/>
                <a:sym typeface="Arial" charset="0"/>
              </a:rPr>
              <a:t>interest</a:t>
            </a:r>
          </a:p>
        </p:txBody>
      </p:sp>
      <p:sp>
        <p:nvSpPr>
          <p:cNvPr id="43" name="TextBox 42"/>
          <p:cNvSpPr txBox="1"/>
          <p:nvPr/>
        </p:nvSpPr>
        <p:spPr>
          <a:xfrm>
            <a:off x="11399204" y="4280536"/>
            <a:ext cx="1184592" cy="689420"/>
          </a:xfrm>
          <a:prstGeom prst="rect">
            <a:avLst/>
          </a:prstGeom>
          <a:noFill/>
        </p:spPr>
        <p:txBody>
          <a:bodyPr wrap="square" lIns="128016" tIns="64008" rIns="128016" bIns="64008">
            <a:spAutoFit/>
          </a:bodyPr>
          <a:lstStyle/>
          <a:p>
            <a:pPr>
              <a:defRPr/>
            </a:pPr>
            <a:r>
              <a:rPr lang="en-US" dirty="0">
                <a:solidFill>
                  <a:srgbClr val="008000"/>
                </a:solidFill>
                <a:latin typeface="Calibri"/>
                <a:ea typeface="MS PGothic" charset="0"/>
                <a:cs typeface="MS PGothic" charset="0"/>
                <a:sym typeface="Arial" charset="0"/>
              </a:rPr>
              <a:t>Program </a:t>
            </a:r>
          </a:p>
          <a:p>
            <a:pPr>
              <a:defRPr/>
            </a:pPr>
            <a:r>
              <a:rPr lang="en-US" dirty="0">
                <a:solidFill>
                  <a:srgbClr val="008000"/>
                </a:solidFill>
                <a:latin typeface="Calibri"/>
                <a:ea typeface="MS PGothic" charset="0"/>
                <a:cs typeface="MS PGothic" charset="0"/>
                <a:sym typeface="Arial" charset="0"/>
              </a:rPr>
              <a:t>capital</a:t>
            </a:r>
          </a:p>
        </p:txBody>
      </p:sp>
    </p:spTree>
    <p:extLst>
      <p:ext uri="{BB962C8B-B14F-4D97-AF65-F5344CB8AC3E}">
        <p14:creationId xmlns:p14="http://schemas.microsoft.com/office/powerpoint/2010/main" val="129818510"/>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82946" name="Slide Number Placeholder 2"/>
          <p:cNvSpPr>
            <a:spLocks noGrp="1"/>
          </p:cNvSpPr>
          <p:nvPr>
            <p:ph type="sldNum" sz="quarter" idx="4294967295"/>
          </p:nvPr>
        </p:nvSpPr>
        <p:spPr bwMode="auto">
          <a:xfrm>
            <a:off x="11928158" y="9058850"/>
            <a:ext cx="655637" cy="34004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8016" tIns="64008" rIns="128016" bIns="64008" numCol="1" anchorCtr="0" compatLnSpc="1">
            <a:prstTxWarp prst="textNoShape">
              <a:avLst/>
            </a:prstTxWarp>
          </a:bodyPr>
          <a:lstStyle>
            <a:lvl1pPr>
              <a:defRPr sz="3400">
                <a:solidFill>
                  <a:srgbClr val="000000"/>
                </a:solidFill>
                <a:latin typeface="Arial" charset="0"/>
                <a:ea typeface="MS PGothic" charset="0"/>
                <a:cs typeface="MS PGothic" charset="0"/>
                <a:sym typeface="Arial" charset="0"/>
              </a:defRPr>
            </a:lvl1pPr>
            <a:lvl2pPr marL="1040130" indent="-400050">
              <a:defRPr sz="3400">
                <a:solidFill>
                  <a:srgbClr val="000000"/>
                </a:solidFill>
                <a:latin typeface="Arial" charset="0"/>
                <a:ea typeface="MS PGothic" charset="0"/>
                <a:cs typeface="MS PGothic" charset="0"/>
                <a:sym typeface="Arial" charset="0"/>
              </a:defRPr>
            </a:lvl2pPr>
            <a:lvl3pPr marL="1600200" indent="-320040">
              <a:defRPr sz="3400">
                <a:solidFill>
                  <a:srgbClr val="000000"/>
                </a:solidFill>
                <a:latin typeface="Arial" charset="0"/>
                <a:ea typeface="MS PGothic" charset="0"/>
                <a:cs typeface="MS PGothic" charset="0"/>
                <a:sym typeface="Arial" charset="0"/>
              </a:defRPr>
            </a:lvl3pPr>
            <a:lvl4pPr marL="2240280" indent="-320040">
              <a:defRPr sz="3400">
                <a:solidFill>
                  <a:srgbClr val="000000"/>
                </a:solidFill>
                <a:latin typeface="Arial" charset="0"/>
                <a:ea typeface="MS PGothic" charset="0"/>
                <a:cs typeface="MS PGothic" charset="0"/>
                <a:sym typeface="Arial" charset="0"/>
              </a:defRPr>
            </a:lvl4pPr>
            <a:lvl5pPr marL="2880360" indent="-320040">
              <a:defRPr sz="3400">
                <a:solidFill>
                  <a:srgbClr val="000000"/>
                </a:solidFill>
                <a:latin typeface="Arial" charset="0"/>
                <a:ea typeface="MS PGothic" charset="0"/>
                <a:cs typeface="MS PGothic" charset="0"/>
                <a:sym typeface="Arial" charset="0"/>
              </a:defRPr>
            </a:lvl5pPr>
            <a:lvl6pPr marL="3520440" indent="-320040" eaLnBrk="0" fontAlgn="base" hangingPunct="0">
              <a:spcBef>
                <a:spcPct val="0"/>
              </a:spcBef>
              <a:spcAft>
                <a:spcPct val="0"/>
              </a:spcAft>
              <a:defRPr sz="3400">
                <a:solidFill>
                  <a:srgbClr val="000000"/>
                </a:solidFill>
                <a:latin typeface="Arial" charset="0"/>
                <a:ea typeface="MS PGothic" charset="0"/>
                <a:cs typeface="MS PGothic" charset="0"/>
                <a:sym typeface="Arial" charset="0"/>
              </a:defRPr>
            </a:lvl6pPr>
            <a:lvl7pPr marL="4160520" indent="-320040" eaLnBrk="0" fontAlgn="base" hangingPunct="0">
              <a:spcBef>
                <a:spcPct val="0"/>
              </a:spcBef>
              <a:spcAft>
                <a:spcPct val="0"/>
              </a:spcAft>
              <a:defRPr sz="3400">
                <a:solidFill>
                  <a:srgbClr val="000000"/>
                </a:solidFill>
                <a:latin typeface="Arial" charset="0"/>
                <a:ea typeface="MS PGothic" charset="0"/>
                <a:cs typeface="MS PGothic" charset="0"/>
                <a:sym typeface="Arial" charset="0"/>
              </a:defRPr>
            </a:lvl7pPr>
            <a:lvl8pPr marL="4800600" indent="-320040" eaLnBrk="0" fontAlgn="base" hangingPunct="0">
              <a:spcBef>
                <a:spcPct val="0"/>
              </a:spcBef>
              <a:spcAft>
                <a:spcPct val="0"/>
              </a:spcAft>
              <a:defRPr sz="3400">
                <a:solidFill>
                  <a:srgbClr val="000000"/>
                </a:solidFill>
                <a:latin typeface="Arial" charset="0"/>
                <a:ea typeface="MS PGothic" charset="0"/>
                <a:cs typeface="MS PGothic" charset="0"/>
                <a:sym typeface="Arial" charset="0"/>
              </a:defRPr>
            </a:lvl8pPr>
            <a:lvl9pPr marL="5440680" indent="-320040" eaLnBrk="0" fontAlgn="base" hangingPunct="0">
              <a:spcBef>
                <a:spcPct val="0"/>
              </a:spcBef>
              <a:spcAft>
                <a:spcPct val="0"/>
              </a:spcAft>
              <a:defRPr sz="3400">
                <a:solidFill>
                  <a:srgbClr val="000000"/>
                </a:solidFill>
                <a:latin typeface="Arial" charset="0"/>
                <a:ea typeface="MS PGothic" charset="0"/>
                <a:cs typeface="MS PGothic" charset="0"/>
                <a:sym typeface="Arial" charset="0"/>
              </a:defRPr>
            </a:lvl9pPr>
          </a:lstStyle>
          <a:p>
            <a:fld id="{694B0098-7421-A44C-811C-D90380E28808}" type="slidenum">
              <a:rPr lang="en-US" sz="1300">
                <a:solidFill>
                  <a:srgbClr val="404040"/>
                </a:solidFill>
                <a:latin typeface="Helvetica" charset="0"/>
                <a:cs typeface="Helvetica" charset="0"/>
              </a:rPr>
              <a:pPr/>
              <a:t>15</a:t>
            </a:fld>
            <a:endParaRPr lang="en-US" sz="1300">
              <a:solidFill>
                <a:srgbClr val="404040"/>
              </a:solidFill>
              <a:latin typeface="Helvetica" charset="0"/>
              <a:cs typeface="Helvetica" charset="0"/>
            </a:endParaRPr>
          </a:p>
        </p:txBody>
      </p:sp>
      <p:sp>
        <p:nvSpPr>
          <p:cNvPr id="4" name="Rectangle 3"/>
          <p:cNvSpPr/>
          <p:nvPr/>
        </p:nvSpPr>
        <p:spPr>
          <a:xfrm>
            <a:off x="0" y="0"/>
            <a:ext cx="12801600" cy="633413"/>
          </a:xfrm>
          <a:prstGeom prst="rect">
            <a:avLst/>
          </a:prstGeom>
          <a:solidFill>
            <a:schemeClr val="bg1">
              <a:lumMod val="85000"/>
            </a:schemeClr>
          </a:solidFill>
          <a:ln>
            <a:solidFill>
              <a:schemeClr val="bg1">
                <a:lumMod val="85000"/>
              </a:schemeClr>
            </a:solidFill>
          </a:ln>
          <a:effectLst/>
        </p:spPr>
        <p:style>
          <a:lnRef idx="1">
            <a:schemeClr val="accent1"/>
          </a:lnRef>
          <a:fillRef idx="3">
            <a:schemeClr val="accent1"/>
          </a:fillRef>
          <a:effectRef idx="2">
            <a:schemeClr val="accent1"/>
          </a:effectRef>
          <a:fontRef idx="minor">
            <a:schemeClr val="lt1"/>
          </a:fontRef>
        </p:style>
        <p:txBody>
          <a:bodyPr lIns="128016" tIns="64008" rIns="128016" bIns="64008" anchor="ctr"/>
          <a:lstStyle/>
          <a:p>
            <a:pPr algn="ctr">
              <a:defRPr/>
            </a:pPr>
            <a:endParaRPr lang="en-US" sz="2200" dirty="0">
              <a:solidFill>
                <a:prstClr val="white"/>
              </a:solidFill>
              <a:latin typeface="Helvetica"/>
              <a:cs typeface="Helvetica"/>
              <a:sym typeface="Arial" charset="0"/>
            </a:endParaRPr>
          </a:p>
        </p:txBody>
      </p:sp>
      <p:sp>
        <p:nvSpPr>
          <p:cNvPr id="5" name="Title 2"/>
          <p:cNvSpPr txBox="1">
            <a:spLocks/>
          </p:cNvSpPr>
          <p:nvPr/>
        </p:nvSpPr>
        <p:spPr>
          <a:xfrm>
            <a:off x="120016" y="0"/>
            <a:ext cx="12497118" cy="633413"/>
          </a:xfrm>
          <a:prstGeom prst="rect">
            <a:avLst/>
          </a:prstGeom>
        </p:spPr>
        <p:txBody>
          <a:bodyPr lIns="128016" tIns="64008" rIns="128016" bIns="64008" anchor="ctr">
            <a:normAutofit fontScale="77500" lnSpcReduction="20000"/>
          </a:bodyPr>
          <a:lstStyle>
            <a:lvl1pPr algn="ctr" defTabSz="457200" rtl="0" eaLnBrk="0" fontAlgn="base" hangingPunct="0">
              <a:spcBef>
                <a:spcPct val="0"/>
              </a:spcBef>
              <a:spcAft>
                <a:spcPct val="0"/>
              </a:spcAft>
              <a:defRPr sz="1900" b="0" i="0" kern="1200" cap="small">
                <a:solidFill>
                  <a:schemeClr val="tx1"/>
                </a:solidFill>
                <a:latin typeface="Helvetica Neue Light"/>
                <a:ea typeface="ＭＳ Ｐゴシック" charset="-128"/>
                <a:cs typeface="Helvetica Neue Light"/>
              </a:defRPr>
            </a:lvl1pPr>
            <a:lvl2pPr algn="ctr" defTabSz="457200" rtl="0" eaLnBrk="0" fontAlgn="base" hangingPunct="0">
              <a:spcBef>
                <a:spcPct val="0"/>
              </a:spcBef>
              <a:spcAft>
                <a:spcPct val="0"/>
              </a:spcAft>
              <a:defRPr sz="1900" b="1">
                <a:solidFill>
                  <a:schemeClr val="tx1"/>
                </a:solidFill>
                <a:latin typeface="Optima" charset="0"/>
                <a:ea typeface="ＭＳ Ｐゴシック" charset="-128"/>
              </a:defRPr>
            </a:lvl2pPr>
            <a:lvl3pPr algn="ctr" defTabSz="457200" rtl="0" eaLnBrk="0" fontAlgn="base" hangingPunct="0">
              <a:spcBef>
                <a:spcPct val="0"/>
              </a:spcBef>
              <a:spcAft>
                <a:spcPct val="0"/>
              </a:spcAft>
              <a:defRPr sz="1900" b="1">
                <a:solidFill>
                  <a:schemeClr val="tx1"/>
                </a:solidFill>
                <a:latin typeface="Optima" charset="0"/>
                <a:ea typeface="ＭＳ Ｐゴシック" charset="-128"/>
              </a:defRPr>
            </a:lvl3pPr>
            <a:lvl4pPr algn="ctr" defTabSz="457200" rtl="0" eaLnBrk="0" fontAlgn="base" hangingPunct="0">
              <a:spcBef>
                <a:spcPct val="0"/>
              </a:spcBef>
              <a:spcAft>
                <a:spcPct val="0"/>
              </a:spcAft>
              <a:defRPr sz="1900" b="1">
                <a:solidFill>
                  <a:schemeClr val="tx1"/>
                </a:solidFill>
                <a:latin typeface="Optima" charset="0"/>
                <a:ea typeface="ＭＳ Ｐゴシック" charset="-128"/>
              </a:defRPr>
            </a:lvl4pPr>
            <a:lvl5pPr algn="ctr" defTabSz="457200" rtl="0" eaLnBrk="0" fontAlgn="base" hangingPunct="0">
              <a:spcBef>
                <a:spcPct val="0"/>
              </a:spcBef>
              <a:spcAft>
                <a:spcPct val="0"/>
              </a:spcAft>
              <a:defRPr sz="1900" b="1">
                <a:solidFill>
                  <a:schemeClr val="tx1"/>
                </a:solidFill>
                <a:latin typeface="Optima" charset="0"/>
                <a:ea typeface="ＭＳ Ｐゴシック" charset="-128"/>
              </a:defRPr>
            </a:lvl5pPr>
            <a:lvl6pPr marL="457200" algn="ctr" defTabSz="457200" rtl="0" fontAlgn="base">
              <a:spcBef>
                <a:spcPct val="0"/>
              </a:spcBef>
              <a:spcAft>
                <a:spcPct val="0"/>
              </a:spcAft>
              <a:defRPr sz="4400" b="1">
                <a:solidFill>
                  <a:schemeClr val="tx1"/>
                </a:solidFill>
                <a:latin typeface="Optima" charset="0"/>
                <a:ea typeface="ＭＳ Ｐゴシック" charset="-128"/>
              </a:defRPr>
            </a:lvl6pPr>
            <a:lvl7pPr marL="914400" algn="ctr" defTabSz="457200" rtl="0" fontAlgn="base">
              <a:spcBef>
                <a:spcPct val="0"/>
              </a:spcBef>
              <a:spcAft>
                <a:spcPct val="0"/>
              </a:spcAft>
              <a:defRPr sz="4400" b="1">
                <a:solidFill>
                  <a:schemeClr val="tx1"/>
                </a:solidFill>
                <a:latin typeface="Optima" charset="0"/>
                <a:ea typeface="ＭＳ Ｐゴシック" charset="-128"/>
              </a:defRPr>
            </a:lvl7pPr>
            <a:lvl8pPr marL="1371600" algn="ctr" defTabSz="457200" rtl="0" fontAlgn="base">
              <a:spcBef>
                <a:spcPct val="0"/>
              </a:spcBef>
              <a:spcAft>
                <a:spcPct val="0"/>
              </a:spcAft>
              <a:defRPr sz="4400" b="1">
                <a:solidFill>
                  <a:schemeClr val="tx1"/>
                </a:solidFill>
                <a:latin typeface="Optima" charset="0"/>
                <a:ea typeface="ＭＳ Ｐゴシック" charset="-128"/>
              </a:defRPr>
            </a:lvl8pPr>
            <a:lvl9pPr marL="1828800" algn="ctr" defTabSz="457200" rtl="0" fontAlgn="base">
              <a:spcBef>
                <a:spcPct val="0"/>
              </a:spcBef>
              <a:spcAft>
                <a:spcPct val="0"/>
              </a:spcAft>
              <a:defRPr sz="4400" b="1">
                <a:solidFill>
                  <a:schemeClr val="tx1"/>
                </a:solidFill>
                <a:latin typeface="Optima" charset="0"/>
                <a:ea typeface="ＭＳ Ｐゴシック" charset="-128"/>
              </a:defRPr>
            </a:lvl9pPr>
          </a:lstStyle>
          <a:p>
            <a:pPr algn="l">
              <a:defRPr/>
            </a:pPr>
            <a:r>
              <a:rPr lang="en-US" sz="3100" dirty="0">
                <a:solidFill>
                  <a:prstClr val="black"/>
                </a:solidFill>
                <a:latin typeface="Helvetica Light"/>
                <a:cs typeface="Helvetica Light"/>
                <a:sym typeface="Arial" charset="0"/>
              </a:rPr>
              <a:t>Concept Design - energy efficiency 4j. commercial meets model for energy efficiency</a:t>
            </a:r>
          </a:p>
        </p:txBody>
      </p:sp>
      <p:cxnSp>
        <p:nvCxnSpPr>
          <p:cNvPr id="6" name="Straight Arrow Connector 5"/>
          <p:cNvCxnSpPr/>
          <p:nvPr/>
        </p:nvCxnSpPr>
        <p:spPr>
          <a:xfrm>
            <a:off x="2222500" y="6156265"/>
            <a:ext cx="0" cy="1173480"/>
          </a:xfrm>
          <a:prstGeom prst="straightConnector1">
            <a:avLst/>
          </a:prstGeom>
          <a:ln>
            <a:solidFill>
              <a:srgbClr val="008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8" name="Straight Arrow Connector 7"/>
          <p:cNvCxnSpPr/>
          <p:nvPr/>
        </p:nvCxnSpPr>
        <p:spPr>
          <a:xfrm flipV="1">
            <a:off x="3018155" y="6156265"/>
            <a:ext cx="0" cy="1173480"/>
          </a:xfrm>
          <a:prstGeom prst="straightConnector1">
            <a:avLst/>
          </a:prstGeom>
          <a:ln>
            <a:solidFill>
              <a:srgbClr val="008000"/>
            </a:solidFill>
            <a:tailEnd type="arrow"/>
          </a:ln>
          <a:effectLst/>
        </p:spPr>
        <p:style>
          <a:lnRef idx="2">
            <a:schemeClr val="accent1"/>
          </a:lnRef>
          <a:fillRef idx="0">
            <a:schemeClr val="accent1"/>
          </a:fillRef>
          <a:effectRef idx="1">
            <a:schemeClr val="accent1"/>
          </a:effectRef>
          <a:fontRef idx="minor">
            <a:schemeClr val="tx1"/>
          </a:fontRef>
        </p:style>
      </p:cxnSp>
      <p:sp>
        <p:nvSpPr>
          <p:cNvPr id="73" name="TextBox 72"/>
          <p:cNvSpPr txBox="1"/>
          <p:nvPr/>
        </p:nvSpPr>
        <p:spPr>
          <a:xfrm>
            <a:off x="346710" y="6168754"/>
            <a:ext cx="1878013" cy="969496"/>
          </a:xfrm>
          <a:prstGeom prst="rect">
            <a:avLst/>
          </a:prstGeom>
          <a:noFill/>
        </p:spPr>
        <p:txBody>
          <a:bodyPr lIns="128016" tIns="64008" rIns="128016" bIns="64008">
            <a:spAutoFit/>
          </a:bodyPr>
          <a:lstStyle/>
          <a:p>
            <a:pPr algn="r">
              <a:defRPr/>
            </a:pPr>
            <a:r>
              <a:rPr lang="en-US" dirty="0">
                <a:solidFill>
                  <a:srgbClr val="008000"/>
                </a:solidFill>
                <a:latin typeface="Calibri"/>
                <a:ea typeface="MS PGothic" charset="0"/>
                <a:cs typeface="MS PGothic" charset="0"/>
                <a:sym typeface="Arial" charset="0"/>
              </a:rPr>
              <a:t>Project </a:t>
            </a:r>
          </a:p>
          <a:p>
            <a:pPr algn="r">
              <a:defRPr/>
            </a:pPr>
            <a:r>
              <a:rPr lang="en-US" dirty="0">
                <a:solidFill>
                  <a:srgbClr val="008000"/>
                </a:solidFill>
                <a:latin typeface="Calibri"/>
                <a:ea typeface="MS PGothic" charset="0"/>
                <a:cs typeface="MS PGothic" charset="0"/>
                <a:sym typeface="Arial" charset="0"/>
              </a:rPr>
              <a:t>capital </a:t>
            </a:r>
          </a:p>
          <a:p>
            <a:pPr algn="r">
              <a:defRPr/>
            </a:pPr>
            <a:r>
              <a:rPr lang="en-US" dirty="0">
                <a:solidFill>
                  <a:srgbClr val="008000"/>
                </a:solidFill>
                <a:latin typeface="Calibri"/>
                <a:ea typeface="MS PGothic" charset="0"/>
                <a:cs typeface="MS PGothic" charset="0"/>
                <a:sym typeface="Arial" charset="0"/>
              </a:rPr>
              <a:t>interest </a:t>
            </a:r>
          </a:p>
        </p:txBody>
      </p:sp>
      <p:sp>
        <p:nvSpPr>
          <p:cNvPr id="74" name="TextBox 73"/>
          <p:cNvSpPr txBox="1"/>
          <p:nvPr/>
        </p:nvSpPr>
        <p:spPr>
          <a:xfrm>
            <a:off x="3079274" y="6347401"/>
            <a:ext cx="1531302" cy="689420"/>
          </a:xfrm>
          <a:prstGeom prst="rect">
            <a:avLst/>
          </a:prstGeom>
          <a:noFill/>
        </p:spPr>
        <p:txBody>
          <a:bodyPr lIns="128016" tIns="64008" rIns="128016" bIns="64008">
            <a:spAutoFit/>
          </a:bodyPr>
          <a:lstStyle/>
          <a:p>
            <a:pPr>
              <a:defRPr/>
            </a:pPr>
            <a:r>
              <a:rPr lang="en-US" dirty="0">
                <a:solidFill>
                  <a:srgbClr val="008000"/>
                </a:solidFill>
                <a:latin typeface="Calibri"/>
                <a:ea typeface="MS PGothic" charset="0"/>
                <a:cs typeface="MS PGothic" charset="0"/>
                <a:sym typeface="Arial" charset="0"/>
              </a:rPr>
              <a:t>Project capital</a:t>
            </a:r>
          </a:p>
        </p:txBody>
      </p:sp>
      <p:sp>
        <p:nvSpPr>
          <p:cNvPr id="76" name="TextBox 75"/>
          <p:cNvSpPr txBox="1"/>
          <p:nvPr/>
        </p:nvSpPr>
        <p:spPr>
          <a:xfrm>
            <a:off x="7228846" y="3211945"/>
            <a:ext cx="1735773" cy="960263"/>
          </a:xfrm>
          <a:prstGeom prst="rect">
            <a:avLst/>
          </a:prstGeom>
          <a:noFill/>
        </p:spPr>
        <p:txBody>
          <a:bodyPr lIns="128016" tIns="64008" rIns="128016" bIns="64008">
            <a:spAutoFit/>
          </a:bodyPr>
          <a:lstStyle/>
          <a:p>
            <a:pPr algn="ctr">
              <a:defRPr/>
            </a:pPr>
            <a:r>
              <a:rPr lang="en-US" dirty="0">
                <a:solidFill>
                  <a:srgbClr val="008000"/>
                </a:solidFill>
                <a:latin typeface="Calibri"/>
                <a:ea typeface="MS PGothic" charset="0"/>
                <a:cs typeface="MS PGothic" charset="0"/>
                <a:sym typeface="Arial" charset="0"/>
              </a:rPr>
              <a:t>Sells </a:t>
            </a:r>
            <a:r>
              <a:rPr lang="en-US" dirty="0" err="1">
                <a:solidFill>
                  <a:srgbClr val="008000"/>
                </a:solidFill>
                <a:latin typeface="Calibri"/>
                <a:ea typeface="MS PGothic" charset="0"/>
                <a:cs typeface="MS PGothic" charset="0"/>
                <a:sym typeface="Arial" charset="0"/>
              </a:rPr>
              <a:t>negawatts</a:t>
            </a:r>
            <a:r>
              <a:rPr lang="en-US" dirty="0">
                <a:solidFill>
                  <a:srgbClr val="008000"/>
                </a:solidFill>
                <a:latin typeface="Calibri"/>
                <a:ea typeface="MS PGothic" charset="0"/>
                <a:cs typeface="MS PGothic" charset="0"/>
                <a:sym typeface="Arial" charset="0"/>
              </a:rPr>
              <a:t>, along with watts</a:t>
            </a:r>
          </a:p>
        </p:txBody>
      </p:sp>
      <p:sp>
        <p:nvSpPr>
          <p:cNvPr id="77" name="TextBox 76"/>
          <p:cNvSpPr txBox="1"/>
          <p:nvPr/>
        </p:nvSpPr>
        <p:spPr>
          <a:xfrm>
            <a:off x="5733275" y="4362708"/>
            <a:ext cx="2056306" cy="409343"/>
          </a:xfrm>
          <a:prstGeom prst="rect">
            <a:avLst/>
          </a:prstGeom>
          <a:noFill/>
        </p:spPr>
        <p:txBody>
          <a:bodyPr wrap="none" lIns="128016" tIns="64008" rIns="128016" bIns="64008">
            <a:spAutoFit/>
          </a:bodyPr>
          <a:lstStyle/>
          <a:p>
            <a:pPr>
              <a:defRPr/>
            </a:pPr>
            <a:r>
              <a:rPr lang="en-US" dirty="0">
                <a:solidFill>
                  <a:srgbClr val="4385AB"/>
                </a:solidFill>
                <a:latin typeface="Calibri"/>
                <a:ea typeface="MS PGothic" charset="0"/>
                <a:cs typeface="MS PGothic" charset="0"/>
                <a:sym typeface="Arial" charset="0"/>
              </a:rPr>
              <a:t>Accrued </a:t>
            </a:r>
            <a:r>
              <a:rPr lang="en-US" dirty="0" err="1">
                <a:solidFill>
                  <a:srgbClr val="4385AB"/>
                </a:solidFill>
                <a:latin typeface="Calibri"/>
                <a:ea typeface="MS PGothic" charset="0"/>
                <a:cs typeface="MS PGothic" charset="0"/>
                <a:sym typeface="Arial" charset="0"/>
              </a:rPr>
              <a:t>negawatts</a:t>
            </a:r>
            <a:endParaRPr lang="en-US" dirty="0">
              <a:solidFill>
                <a:srgbClr val="4385AB"/>
              </a:solidFill>
              <a:latin typeface="Calibri"/>
              <a:ea typeface="MS PGothic" charset="0"/>
              <a:cs typeface="MS PGothic" charset="0"/>
              <a:sym typeface="Arial" charset="0"/>
            </a:endParaRPr>
          </a:p>
        </p:txBody>
      </p:sp>
      <p:sp>
        <p:nvSpPr>
          <p:cNvPr id="78" name="TextBox 77"/>
          <p:cNvSpPr txBox="1"/>
          <p:nvPr/>
        </p:nvSpPr>
        <p:spPr>
          <a:xfrm>
            <a:off x="5733275" y="5589528"/>
            <a:ext cx="2022460" cy="409343"/>
          </a:xfrm>
          <a:prstGeom prst="rect">
            <a:avLst/>
          </a:prstGeom>
          <a:noFill/>
        </p:spPr>
        <p:txBody>
          <a:bodyPr wrap="none" lIns="128016" tIns="64008" rIns="128016" bIns="64008">
            <a:spAutoFit/>
          </a:bodyPr>
          <a:lstStyle/>
          <a:p>
            <a:pPr>
              <a:defRPr/>
            </a:pPr>
            <a:r>
              <a:rPr lang="en-US" dirty="0">
                <a:solidFill>
                  <a:srgbClr val="008000"/>
                </a:solidFill>
                <a:latin typeface="Calibri"/>
                <a:ea typeface="MS PGothic" charset="0"/>
                <a:cs typeface="MS PGothic" charset="0"/>
                <a:sym typeface="Arial" charset="0"/>
              </a:rPr>
              <a:t>Pays for </a:t>
            </a:r>
            <a:r>
              <a:rPr lang="en-US" dirty="0" err="1">
                <a:solidFill>
                  <a:srgbClr val="008000"/>
                </a:solidFill>
                <a:latin typeface="Calibri"/>
                <a:ea typeface="MS PGothic" charset="0"/>
                <a:cs typeface="MS PGothic" charset="0"/>
                <a:sym typeface="Arial" charset="0"/>
              </a:rPr>
              <a:t>negawatts</a:t>
            </a:r>
            <a:endParaRPr lang="en-US" dirty="0">
              <a:solidFill>
                <a:srgbClr val="008000"/>
              </a:solidFill>
              <a:latin typeface="Calibri"/>
              <a:ea typeface="MS PGothic" charset="0"/>
              <a:cs typeface="MS PGothic" charset="0"/>
              <a:sym typeface="Arial" charset="0"/>
            </a:endParaRPr>
          </a:p>
        </p:txBody>
      </p:sp>
      <p:cxnSp>
        <p:nvCxnSpPr>
          <p:cNvPr id="80" name="Straight Arrow Connector 79"/>
          <p:cNvCxnSpPr/>
          <p:nvPr/>
        </p:nvCxnSpPr>
        <p:spPr>
          <a:xfrm flipH="1">
            <a:off x="4120515" y="5582861"/>
            <a:ext cx="5178083" cy="24448"/>
          </a:xfrm>
          <a:prstGeom prst="straightConnector1">
            <a:avLst/>
          </a:prstGeom>
          <a:ln>
            <a:solidFill>
              <a:srgbClr val="008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82" name="Straight Arrow Connector 81"/>
          <p:cNvCxnSpPr/>
          <p:nvPr/>
        </p:nvCxnSpPr>
        <p:spPr>
          <a:xfrm>
            <a:off x="4153853" y="4838324"/>
            <a:ext cx="5144745" cy="0"/>
          </a:xfrm>
          <a:prstGeom prst="straightConnector1">
            <a:avLst/>
          </a:prstGeom>
          <a:ln>
            <a:solidFill>
              <a:srgbClr val="4385AB"/>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84" name="Straight Arrow Connector 83"/>
          <p:cNvCxnSpPr/>
          <p:nvPr/>
        </p:nvCxnSpPr>
        <p:spPr>
          <a:xfrm flipV="1">
            <a:off x="1415734" y="1806833"/>
            <a:ext cx="3762692" cy="2789237"/>
          </a:xfrm>
          <a:prstGeom prst="straightConnector1">
            <a:avLst/>
          </a:prstGeom>
          <a:ln>
            <a:solidFill>
              <a:srgbClr val="008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86" name="Straight Arrow Connector 85"/>
          <p:cNvCxnSpPr/>
          <p:nvPr/>
        </p:nvCxnSpPr>
        <p:spPr>
          <a:xfrm flipH="1">
            <a:off x="2913698" y="2689165"/>
            <a:ext cx="2264727" cy="1673543"/>
          </a:xfrm>
          <a:prstGeom prst="straightConnector1">
            <a:avLst/>
          </a:prstGeom>
          <a:ln>
            <a:solidFill>
              <a:srgbClr val="4385AB"/>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89" name="Straight Arrow Connector 88"/>
          <p:cNvCxnSpPr/>
          <p:nvPr/>
        </p:nvCxnSpPr>
        <p:spPr>
          <a:xfrm flipH="1" flipV="1">
            <a:off x="8058785" y="2689165"/>
            <a:ext cx="2240280" cy="1673543"/>
          </a:xfrm>
          <a:prstGeom prst="straightConnector1">
            <a:avLst/>
          </a:prstGeom>
          <a:ln>
            <a:solidFill>
              <a:srgbClr val="008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92" name="Straight Arrow Connector 91"/>
          <p:cNvCxnSpPr/>
          <p:nvPr/>
        </p:nvCxnSpPr>
        <p:spPr>
          <a:xfrm>
            <a:off x="8058785" y="1873509"/>
            <a:ext cx="3273743" cy="2491422"/>
          </a:xfrm>
          <a:prstGeom prst="straightConnector1">
            <a:avLst/>
          </a:prstGeom>
          <a:ln>
            <a:solidFill>
              <a:srgbClr val="008000"/>
            </a:solidFill>
            <a:tailEnd type="arrow"/>
          </a:ln>
          <a:effectLst/>
        </p:spPr>
        <p:style>
          <a:lnRef idx="2">
            <a:schemeClr val="accent1"/>
          </a:lnRef>
          <a:fillRef idx="0">
            <a:schemeClr val="accent1"/>
          </a:fillRef>
          <a:effectRef idx="1">
            <a:schemeClr val="accent1"/>
          </a:effectRef>
          <a:fontRef idx="minor">
            <a:schemeClr val="tx1"/>
          </a:fontRef>
        </p:style>
      </p:cxnSp>
      <p:sp>
        <p:nvSpPr>
          <p:cNvPr id="97" name="TextBox 96"/>
          <p:cNvSpPr txBox="1"/>
          <p:nvPr/>
        </p:nvSpPr>
        <p:spPr>
          <a:xfrm>
            <a:off x="8981123" y="2089187"/>
            <a:ext cx="2151380" cy="689420"/>
          </a:xfrm>
          <a:prstGeom prst="rect">
            <a:avLst/>
          </a:prstGeom>
          <a:noFill/>
        </p:spPr>
        <p:txBody>
          <a:bodyPr lIns="128016" tIns="64008" rIns="128016" bIns="64008">
            <a:spAutoFit/>
          </a:bodyPr>
          <a:lstStyle/>
          <a:p>
            <a:pPr algn="ctr">
              <a:defRPr/>
            </a:pPr>
            <a:r>
              <a:rPr lang="en-US" dirty="0">
                <a:solidFill>
                  <a:srgbClr val="008000"/>
                </a:solidFill>
                <a:latin typeface="Calibri"/>
                <a:ea typeface="MS PGothic" charset="0"/>
                <a:cs typeface="MS PGothic" charset="0"/>
                <a:sym typeface="Arial" charset="0"/>
              </a:rPr>
              <a:t>Buys </a:t>
            </a:r>
            <a:r>
              <a:rPr lang="en-US" dirty="0" err="1">
                <a:solidFill>
                  <a:srgbClr val="008000"/>
                </a:solidFill>
                <a:latin typeface="Calibri"/>
                <a:ea typeface="MS PGothic" charset="0"/>
                <a:cs typeface="MS PGothic" charset="0"/>
                <a:sym typeface="Arial" charset="0"/>
              </a:rPr>
              <a:t>negawatts</a:t>
            </a:r>
            <a:r>
              <a:rPr lang="en-US" dirty="0">
                <a:solidFill>
                  <a:srgbClr val="008000"/>
                </a:solidFill>
                <a:latin typeface="Calibri"/>
                <a:ea typeface="MS PGothic" charset="0"/>
                <a:cs typeface="MS PGothic" charset="0"/>
                <a:sym typeface="Arial" charset="0"/>
              </a:rPr>
              <a:t>, along with watts</a:t>
            </a:r>
          </a:p>
        </p:txBody>
      </p:sp>
      <p:sp>
        <p:nvSpPr>
          <p:cNvPr id="98" name="TextBox 97"/>
          <p:cNvSpPr txBox="1"/>
          <p:nvPr/>
        </p:nvSpPr>
        <p:spPr>
          <a:xfrm>
            <a:off x="3980498" y="3262571"/>
            <a:ext cx="1431290" cy="689420"/>
          </a:xfrm>
          <a:prstGeom prst="rect">
            <a:avLst/>
          </a:prstGeom>
          <a:noFill/>
        </p:spPr>
        <p:txBody>
          <a:bodyPr lIns="128016" tIns="64008" rIns="128016" bIns="64008">
            <a:spAutoFit/>
          </a:bodyPr>
          <a:lstStyle/>
          <a:p>
            <a:pPr algn="ctr">
              <a:defRPr/>
            </a:pPr>
            <a:r>
              <a:rPr lang="en-US" dirty="0">
                <a:solidFill>
                  <a:srgbClr val="4385AB"/>
                </a:solidFill>
                <a:latin typeface="Calibri"/>
                <a:ea typeface="MS PGothic" charset="0"/>
                <a:cs typeface="MS PGothic" charset="0"/>
                <a:sym typeface="Arial" charset="0"/>
              </a:rPr>
              <a:t>Accrued</a:t>
            </a:r>
            <a:r>
              <a:rPr lang="en-US" dirty="0">
                <a:solidFill>
                  <a:schemeClr val="accent1">
                    <a:lumMod val="75000"/>
                  </a:schemeClr>
                </a:solidFill>
                <a:latin typeface="Calibri"/>
                <a:ea typeface="MS PGothic" charset="0"/>
                <a:cs typeface="MS PGothic" charset="0"/>
                <a:sym typeface="Arial" charset="0"/>
              </a:rPr>
              <a:t> </a:t>
            </a:r>
            <a:r>
              <a:rPr lang="en-US" dirty="0" err="1">
                <a:solidFill>
                  <a:schemeClr val="accent1">
                    <a:lumMod val="75000"/>
                  </a:schemeClr>
                </a:solidFill>
                <a:latin typeface="Calibri"/>
                <a:ea typeface="MS PGothic" charset="0"/>
                <a:cs typeface="MS PGothic" charset="0"/>
                <a:sym typeface="Arial" charset="0"/>
              </a:rPr>
              <a:t>negawatts</a:t>
            </a:r>
            <a:endParaRPr lang="en-US" dirty="0">
              <a:solidFill>
                <a:schemeClr val="accent1">
                  <a:lumMod val="75000"/>
                </a:schemeClr>
              </a:solidFill>
              <a:latin typeface="Calibri"/>
              <a:ea typeface="MS PGothic" charset="0"/>
              <a:cs typeface="MS PGothic" charset="0"/>
              <a:sym typeface="Arial" charset="0"/>
            </a:endParaRPr>
          </a:p>
        </p:txBody>
      </p:sp>
      <p:sp>
        <p:nvSpPr>
          <p:cNvPr id="99" name="TextBox 98"/>
          <p:cNvSpPr txBox="1"/>
          <p:nvPr/>
        </p:nvSpPr>
        <p:spPr>
          <a:xfrm>
            <a:off x="1377980" y="1974909"/>
            <a:ext cx="2542540" cy="969496"/>
          </a:xfrm>
          <a:prstGeom prst="rect">
            <a:avLst/>
          </a:prstGeom>
          <a:noFill/>
        </p:spPr>
        <p:txBody>
          <a:bodyPr lIns="128016" tIns="64008" rIns="128016" bIns="64008">
            <a:spAutoFit/>
          </a:bodyPr>
          <a:lstStyle/>
          <a:p>
            <a:pPr algn="ctr">
              <a:defRPr/>
            </a:pPr>
            <a:r>
              <a:rPr lang="en-US" dirty="0">
                <a:solidFill>
                  <a:srgbClr val="008000"/>
                </a:solidFill>
                <a:latin typeface="Calibri"/>
                <a:ea typeface="MS PGothic" charset="0"/>
                <a:cs typeface="MS PGothic" charset="0"/>
                <a:sym typeface="Arial" charset="0"/>
              </a:rPr>
              <a:t>Pays owner for right to install ECMs and to harvest </a:t>
            </a:r>
            <a:r>
              <a:rPr lang="en-US" dirty="0" err="1">
                <a:solidFill>
                  <a:srgbClr val="008000"/>
                </a:solidFill>
                <a:latin typeface="Calibri"/>
                <a:ea typeface="MS PGothic" charset="0"/>
                <a:cs typeface="MS PGothic" charset="0"/>
                <a:sym typeface="Arial" charset="0"/>
              </a:rPr>
              <a:t>negawatts</a:t>
            </a:r>
            <a:endParaRPr lang="en-US" dirty="0">
              <a:solidFill>
                <a:srgbClr val="008000"/>
              </a:solidFill>
              <a:latin typeface="Calibri"/>
              <a:ea typeface="MS PGothic" charset="0"/>
              <a:cs typeface="MS PGothic" charset="0"/>
              <a:sym typeface="Arial" charset="0"/>
            </a:endParaRPr>
          </a:p>
        </p:txBody>
      </p:sp>
      <p:sp>
        <p:nvSpPr>
          <p:cNvPr id="10" name="Process 9"/>
          <p:cNvSpPr/>
          <p:nvPr/>
        </p:nvSpPr>
        <p:spPr>
          <a:xfrm>
            <a:off x="5178425" y="1028958"/>
            <a:ext cx="2880360" cy="1793557"/>
          </a:xfrm>
          <a:prstGeom prst="flowChartProcess">
            <a:avLst/>
          </a:prstGeom>
          <a:solidFill>
            <a:schemeClr val="accent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lIns="128016" tIns="64008" rIns="128016" bIns="64008" anchor="ctr"/>
          <a:lstStyle/>
          <a:p>
            <a:pPr algn="ctr">
              <a:defRPr/>
            </a:pPr>
            <a:r>
              <a:rPr lang="en-US" dirty="0">
                <a:solidFill>
                  <a:prstClr val="white"/>
                </a:solidFill>
                <a:latin typeface="Calibri"/>
                <a:sym typeface="Arial" charset="0"/>
              </a:rPr>
              <a:t>Commercial Property Owner</a:t>
            </a:r>
          </a:p>
        </p:txBody>
      </p:sp>
      <p:sp>
        <p:nvSpPr>
          <p:cNvPr id="13" name="Process 12"/>
          <p:cNvSpPr/>
          <p:nvPr/>
        </p:nvSpPr>
        <p:spPr>
          <a:xfrm>
            <a:off x="1249045" y="7363083"/>
            <a:ext cx="2880360" cy="1793557"/>
          </a:xfrm>
          <a:prstGeom prst="flowChartProcess">
            <a:avLst/>
          </a:prstGeom>
          <a:solidFill>
            <a:srgbClr val="4385AB"/>
          </a:solidFill>
          <a:ln>
            <a:noFill/>
          </a:ln>
          <a:effectLst/>
        </p:spPr>
        <p:style>
          <a:lnRef idx="1">
            <a:schemeClr val="accent1"/>
          </a:lnRef>
          <a:fillRef idx="3">
            <a:schemeClr val="accent1"/>
          </a:fillRef>
          <a:effectRef idx="2">
            <a:schemeClr val="accent1"/>
          </a:effectRef>
          <a:fontRef idx="minor">
            <a:schemeClr val="lt1"/>
          </a:fontRef>
        </p:style>
        <p:txBody>
          <a:bodyPr lIns="128016" tIns="64008" rIns="128016" bIns="64008" anchor="ctr"/>
          <a:lstStyle/>
          <a:p>
            <a:pPr algn="ctr">
              <a:defRPr/>
            </a:pPr>
            <a:r>
              <a:rPr lang="en-US" dirty="0">
                <a:solidFill>
                  <a:prstClr val="white"/>
                </a:solidFill>
                <a:latin typeface="Calibri"/>
                <a:sym typeface="Arial" charset="0"/>
              </a:rPr>
              <a:t>Private Investors</a:t>
            </a:r>
          </a:p>
        </p:txBody>
      </p:sp>
      <p:sp>
        <p:nvSpPr>
          <p:cNvPr id="14" name="Process 13"/>
          <p:cNvSpPr/>
          <p:nvPr/>
        </p:nvSpPr>
        <p:spPr>
          <a:xfrm>
            <a:off x="1249045" y="4364931"/>
            <a:ext cx="2880360" cy="1791335"/>
          </a:xfrm>
          <a:prstGeom prst="flowChartProcess">
            <a:avLst/>
          </a:prstGeom>
          <a:solidFill>
            <a:srgbClr val="4385AB"/>
          </a:solidFill>
          <a:ln>
            <a:noFill/>
          </a:ln>
          <a:effectLst/>
        </p:spPr>
        <p:style>
          <a:lnRef idx="1">
            <a:schemeClr val="accent1"/>
          </a:lnRef>
          <a:fillRef idx="3">
            <a:schemeClr val="accent1"/>
          </a:fillRef>
          <a:effectRef idx="2">
            <a:schemeClr val="accent1"/>
          </a:effectRef>
          <a:fontRef idx="minor">
            <a:schemeClr val="lt1"/>
          </a:fontRef>
        </p:style>
        <p:txBody>
          <a:bodyPr lIns="128016" tIns="64008" rIns="128016" bIns="64008" anchor="ctr"/>
          <a:lstStyle/>
          <a:p>
            <a:pPr algn="ctr">
              <a:defRPr/>
            </a:pPr>
            <a:r>
              <a:rPr lang="en-US" dirty="0">
                <a:solidFill>
                  <a:prstClr val="white"/>
                </a:solidFill>
                <a:latin typeface="Calibri"/>
                <a:sym typeface="Arial" charset="0"/>
              </a:rPr>
              <a:t>Energy Service Company</a:t>
            </a:r>
          </a:p>
        </p:txBody>
      </p:sp>
      <p:sp>
        <p:nvSpPr>
          <p:cNvPr id="15" name="Process 14"/>
          <p:cNvSpPr/>
          <p:nvPr/>
        </p:nvSpPr>
        <p:spPr>
          <a:xfrm>
            <a:off x="9298598" y="4364931"/>
            <a:ext cx="2880360" cy="1791335"/>
          </a:xfrm>
          <a:prstGeom prst="flowChartProcess">
            <a:avLst/>
          </a:prstGeom>
          <a:solidFill>
            <a:srgbClr val="4385AB"/>
          </a:solidFill>
          <a:ln>
            <a:noFill/>
          </a:ln>
          <a:effectLst/>
        </p:spPr>
        <p:style>
          <a:lnRef idx="1">
            <a:schemeClr val="accent1"/>
          </a:lnRef>
          <a:fillRef idx="3">
            <a:schemeClr val="accent1"/>
          </a:fillRef>
          <a:effectRef idx="2">
            <a:schemeClr val="accent1"/>
          </a:effectRef>
          <a:fontRef idx="minor">
            <a:schemeClr val="lt1"/>
          </a:fontRef>
        </p:style>
        <p:txBody>
          <a:bodyPr lIns="128016" tIns="64008" rIns="128016" bIns="64008" anchor="ctr"/>
          <a:lstStyle/>
          <a:p>
            <a:pPr algn="ctr">
              <a:defRPr/>
            </a:pPr>
            <a:r>
              <a:rPr lang="en-US" dirty="0">
                <a:solidFill>
                  <a:prstClr val="white"/>
                </a:solidFill>
                <a:latin typeface="Calibri"/>
                <a:sym typeface="Arial" charset="0"/>
              </a:rPr>
              <a:t>Utility</a:t>
            </a:r>
          </a:p>
        </p:txBody>
      </p:sp>
    </p:spTree>
    <p:extLst>
      <p:ext uri="{BB962C8B-B14F-4D97-AF65-F5344CB8AC3E}">
        <p14:creationId xmlns:p14="http://schemas.microsoft.com/office/powerpoint/2010/main" val="2432067040"/>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3" cstate="print">
            <a:alphaModFix amt="14000"/>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rcRect l="5864" t="24624" r="39704" b="14822"/>
          <a:stretch/>
        </p:blipFill>
        <p:spPr>
          <a:xfrm>
            <a:off x="-156882" y="1"/>
            <a:ext cx="12958483" cy="9601200"/>
          </a:xfrm>
          <a:prstGeom prst="rect">
            <a:avLst/>
          </a:prstGeom>
        </p:spPr>
      </p:pic>
      <p:sp>
        <p:nvSpPr>
          <p:cNvPr id="3" name="Slide Number Placeholder 2"/>
          <p:cNvSpPr>
            <a:spLocks noGrp="1"/>
          </p:cNvSpPr>
          <p:nvPr>
            <p:ph type="sldNum" sz="quarter" idx="12"/>
          </p:nvPr>
        </p:nvSpPr>
        <p:spPr>
          <a:xfrm>
            <a:off x="11928697" y="9246073"/>
            <a:ext cx="655319" cy="339408"/>
          </a:xfrm>
        </p:spPr>
        <p:txBody>
          <a:bodyPr/>
          <a:lstStyle/>
          <a:p>
            <a:fld id="{9A790FB6-828C-42B7-8DB6-4BAD25C042CC}" type="slidenum">
              <a:rPr lang="en-US" smtClean="0"/>
              <a:pPr/>
              <a:t>16</a:t>
            </a:fld>
            <a:endParaRPr lang="en-US" dirty="0"/>
          </a:p>
        </p:txBody>
      </p:sp>
      <p:sp>
        <p:nvSpPr>
          <p:cNvPr id="4" name="Rectangle 3"/>
          <p:cNvSpPr/>
          <p:nvPr/>
        </p:nvSpPr>
        <p:spPr>
          <a:xfrm>
            <a:off x="0" y="1"/>
            <a:ext cx="12801600" cy="634148"/>
          </a:xfrm>
          <a:prstGeom prst="rect">
            <a:avLst/>
          </a:prstGeom>
          <a:solidFill>
            <a:schemeClr val="bg1">
              <a:lumMod val="85000"/>
            </a:schemeClr>
          </a:solidFill>
          <a:ln>
            <a:solidFill>
              <a:schemeClr val="bg1">
                <a:lumMod val="85000"/>
              </a:schemeClr>
            </a:solidFill>
          </a:ln>
          <a:effectLst/>
        </p:spPr>
        <p:style>
          <a:lnRef idx="1">
            <a:schemeClr val="accent1"/>
          </a:lnRef>
          <a:fillRef idx="3">
            <a:schemeClr val="accent1"/>
          </a:fillRef>
          <a:effectRef idx="2">
            <a:schemeClr val="accent1"/>
          </a:effectRef>
          <a:fontRef idx="minor">
            <a:schemeClr val="lt1"/>
          </a:fontRef>
        </p:style>
        <p:txBody>
          <a:bodyPr lIns="128016" tIns="64008" rIns="128016" bIns="64008" rtlCol="0" anchor="ctr"/>
          <a:lstStyle/>
          <a:p>
            <a:pPr algn="ctr"/>
            <a:endParaRPr lang="en-US" dirty="0">
              <a:latin typeface="Helvetica"/>
              <a:cs typeface="Helvetica"/>
            </a:endParaRPr>
          </a:p>
        </p:txBody>
      </p:sp>
      <p:sp>
        <p:nvSpPr>
          <p:cNvPr id="5" name="Title 2"/>
          <p:cNvSpPr txBox="1">
            <a:spLocks/>
          </p:cNvSpPr>
          <p:nvPr/>
        </p:nvSpPr>
        <p:spPr>
          <a:xfrm>
            <a:off x="120244" y="0"/>
            <a:ext cx="12496889" cy="633413"/>
          </a:xfrm>
          <a:prstGeom prst="rect">
            <a:avLst/>
          </a:prstGeom>
        </p:spPr>
        <p:txBody>
          <a:bodyPr vert="horz" lIns="128016" tIns="64008" rIns="128016" bIns="64008" rtlCol="0" anchor="ctr">
            <a:normAutofit fontScale="62500" lnSpcReduction="20000"/>
          </a:bodyPr>
          <a:lstStyle>
            <a:lvl1pPr algn="ctr" defTabSz="457200" rtl="0" eaLnBrk="0" fontAlgn="base" hangingPunct="0">
              <a:spcBef>
                <a:spcPct val="0"/>
              </a:spcBef>
              <a:spcAft>
                <a:spcPct val="0"/>
              </a:spcAft>
              <a:defRPr sz="1900" b="0" i="0" kern="1200" cap="small">
                <a:solidFill>
                  <a:schemeClr val="tx1"/>
                </a:solidFill>
                <a:latin typeface="Helvetica Neue Light"/>
                <a:ea typeface="ＭＳ Ｐゴシック" charset="-128"/>
                <a:cs typeface="Helvetica Neue Light"/>
              </a:defRPr>
            </a:lvl1pPr>
            <a:lvl2pPr algn="ctr" defTabSz="457200" rtl="0" eaLnBrk="0" fontAlgn="base" hangingPunct="0">
              <a:spcBef>
                <a:spcPct val="0"/>
              </a:spcBef>
              <a:spcAft>
                <a:spcPct val="0"/>
              </a:spcAft>
              <a:defRPr sz="1900" b="1">
                <a:solidFill>
                  <a:schemeClr val="tx1"/>
                </a:solidFill>
                <a:latin typeface="Optima" charset="0"/>
                <a:ea typeface="ＭＳ Ｐゴシック" charset="-128"/>
              </a:defRPr>
            </a:lvl2pPr>
            <a:lvl3pPr algn="ctr" defTabSz="457200" rtl="0" eaLnBrk="0" fontAlgn="base" hangingPunct="0">
              <a:spcBef>
                <a:spcPct val="0"/>
              </a:spcBef>
              <a:spcAft>
                <a:spcPct val="0"/>
              </a:spcAft>
              <a:defRPr sz="1900" b="1">
                <a:solidFill>
                  <a:schemeClr val="tx1"/>
                </a:solidFill>
                <a:latin typeface="Optima" charset="0"/>
                <a:ea typeface="ＭＳ Ｐゴシック" charset="-128"/>
              </a:defRPr>
            </a:lvl3pPr>
            <a:lvl4pPr algn="ctr" defTabSz="457200" rtl="0" eaLnBrk="0" fontAlgn="base" hangingPunct="0">
              <a:spcBef>
                <a:spcPct val="0"/>
              </a:spcBef>
              <a:spcAft>
                <a:spcPct val="0"/>
              </a:spcAft>
              <a:defRPr sz="1900" b="1">
                <a:solidFill>
                  <a:schemeClr val="tx1"/>
                </a:solidFill>
                <a:latin typeface="Optima" charset="0"/>
                <a:ea typeface="ＭＳ Ｐゴシック" charset="-128"/>
              </a:defRPr>
            </a:lvl4pPr>
            <a:lvl5pPr algn="ctr" defTabSz="457200" rtl="0" eaLnBrk="0" fontAlgn="base" hangingPunct="0">
              <a:spcBef>
                <a:spcPct val="0"/>
              </a:spcBef>
              <a:spcAft>
                <a:spcPct val="0"/>
              </a:spcAft>
              <a:defRPr sz="1900" b="1">
                <a:solidFill>
                  <a:schemeClr val="tx1"/>
                </a:solidFill>
                <a:latin typeface="Optima" charset="0"/>
                <a:ea typeface="ＭＳ Ｐゴシック" charset="-128"/>
              </a:defRPr>
            </a:lvl5pPr>
            <a:lvl6pPr marL="457200" algn="ctr" defTabSz="457200" rtl="0" fontAlgn="base">
              <a:spcBef>
                <a:spcPct val="0"/>
              </a:spcBef>
              <a:spcAft>
                <a:spcPct val="0"/>
              </a:spcAft>
              <a:defRPr sz="4400" b="1">
                <a:solidFill>
                  <a:schemeClr val="tx1"/>
                </a:solidFill>
                <a:latin typeface="Optima" charset="0"/>
                <a:ea typeface="ＭＳ Ｐゴシック" charset="-128"/>
              </a:defRPr>
            </a:lvl6pPr>
            <a:lvl7pPr marL="914400" algn="ctr" defTabSz="457200" rtl="0" fontAlgn="base">
              <a:spcBef>
                <a:spcPct val="0"/>
              </a:spcBef>
              <a:spcAft>
                <a:spcPct val="0"/>
              </a:spcAft>
              <a:defRPr sz="4400" b="1">
                <a:solidFill>
                  <a:schemeClr val="tx1"/>
                </a:solidFill>
                <a:latin typeface="Optima" charset="0"/>
                <a:ea typeface="ＭＳ Ｐゴシック" charset="-128"/>
              </a:defRPr>
            </a:lvl7pPr>
            <a:lvl8pPr marL="1371600" algn="ctr" defTabSz="457200" rtl="0" fontAlgn="base">
              <a:spcBef>
                <a:spcPct val="0"/>
              </a:spcBef>
              <a:spcAft>
                <a:spcPct val="0"/>
              </a:spcAft>
              <a:defRPr sz="4400" b="1">
                <a:solidFill>
                  <a:schemeClr val="tx1"/>
                </a:solidFill>
                <a:latin typeface="Optima" charset="0"/>
                <a:ea typeface="ＭＳ Ｐゴシック" charset="-128"/>
              </a:defRPr>
            </a:lvl8pPr>
            <a:lvl9pPr marL="1828800" algn="ctr" defTabSz="457200" rtl="0" fontAlgn="base">
              <a:spcBef>
                <a:spcPct val="0"/>
              </a:spcBef>
              <a:spcAft>
                <a:spcPct val="0"/>
              </a:spcAft>
              <a:defRPr sz="4400" b="1">
                <a:solidFill>
                  <a:schemeClr val="tx1"/>
                </a:solidFill>
                <a:latin typeface="Optima" charset="0"/>
                <a:ea typeface="ＭＳ Ｐゴシック" charset="-128"/>
              </a:defRPr>
            </a:lvl9pPr>
          </a:lstStyle>
          <a:p>
            <a:pPr algn="l"/>
            <a:r>
              <a:rPr lang="en-US" sz="3100" dirty="0">
                <a:latin typeface="Helvetica Light"/>
                <a:cs typeface="Helvetica Light"/>
              </a:rPr>
              <a:t>E. Preliminary FUEL SWITCHING goal, experts, guiding principles for scaling from Stepping Up Analysis</a:t>
            </a:r>
          </a:p>
        </p:txBody>
      </p:sp>
      <p:sp>
        <p:nvSpPr>
          <p:cNvPr id="6" name="Rectangle 5"/>
          <p:cNvSpPr/>
          <p:nvPr/>
        </p:nvSpPr>
        <p:spPr>
          <a:xfrm>
            <a:off x="120244" y="1059351"/>
            <a:ext cx="12865455" cy="803810"/>
          </a:xfrm>
          <a:prstGeom prst="rect">
            <a:avLst/>
          </a:prstGeom>
        </p:spPr>
        <p:txBody>
          <a:bodyPr wrap="square" lIns="128016" tIns="64008" rIns="128016" bIns="64008">
            <a:spAutoFit/>
          </a:bodyPr>
          <a:lstStyle/>
          <a:p>
            <a:pPr>
              <a:lnSpc>
                <a:spcPct val="120000"/>
              </a:lnSpc>
            </a:pPr>
            <a:r>
              <a:rPr lang="en-US" sz="2000" dirty="0">
                <a:latin typeface="Helvetica"/>
                <a:cs typeface="Helvetica"/>
              </a:rPr>
              <a:t>Stepping Up Goal:</a:t>
            </a:r>
            <a:r>
              <a:rPr lang="en-US" sz="1700" dirty="0">
                <a:latin typeface="Helvetica"/>
                <a:cs typeface="Helvetica"/>
              </a:rPr>
              <a:t>  Eliminate lingering fossil fuel consumption by fuel switching to electricity.</a:t>
            </a:r>
          </a:p>
          <a:p>
            <a:pPr>
              <a:lnSpc>
                <a:spcPct val="120000"/>
              </a:lnSpc>
            </a:pPr>
            <a:r>
              <a:rPr lang="en-US" sz="1700" dirty="0">
                <a:latin typeface="Helvetica"/>
                <a:cs typeface="Helvetica"/>
              </a:rPr>
              <a:t>			    Avoid 1,777,442 MMBTU natural gas by 2030 by targeting </a:t>
            </a:r>
            <a:r>
              <a:rPr lang="en-US" sz="1700" dirty="0" err="1">
                <a:latin typeface="Helvetica"/>
                <a:cs typeface="Helvetica"/>
              </a:rPr>
              <a:t>nat</a:t>
            </a:r>
            <a:r>
              <a:rPr lang="en-US" sz="1700" dirty="0">
                <a:latin typeface="Helvetica"/>
                <a:cs typeface="Helvetica"/>
              </a:rPr>
              <a:t> gas consumption in buildings</a:t>
            </a:r>
          </a:p>
        </p:txBody>
      </p:sp>
      <p:sp>
        <p:nvSpPr>
          <p:cNvPr id="8" name="TextBox 7"/>
          <p:cNvSpPr txBox="1"/>
          <p:nvPr/>
        </p:nvSpPr>
        <p:spPr>
          <a:xfrm>
            <a:off x="158031" y="2230312"/>
            <a:ext cx="3224088" cy="488339"/>
          </a:xfrm>
          <a:prstGeom prst="rect">
            <a:avLst/>
          </a:prstGeom>
          <a:noFill/>
        </p:spPr>
        <p:txBody>
          <a:bodyPr wrap="none" lIns="128016" tIns="64008" rIns="128016" bIns="64008" rtlCol="0">
            <a:spAutoFit/>
          </a:bodyPr>
          <a:lstStyle/>
          <a:p>
            <a:pPr>
              <a:lnSpc>
                <a:spcPct val="120000"/>
              </a:lnSpc>
            </a:pPr>
            <a:r>
              <a:rPr lang="en-US" sz="2000" dirty="0">
                <a:solidFill>
                  <a:srgbClr val="262626"/>
                </a:solidFill>
                <a:latin typeface="Helvetica"/>
                <a:cs typeface="Helvetica"/>
              </a:rPr>
              <a:t>Experts consulted to date:</a:t>
            </a:r>
          </a:p>
        </p:txBody>
      </p:sp>
      <p:sp>
        <p:nvSpPr>
          <p:cNvPr id="9" name="Rectangle 8"/>
          <p:cNvSpPr/>
          <p:nvPr/>
        </p:nvSpPr>
        <p:spPr>
          <a:xfrm>
            <a:off x="0" y="4736951"/>
            <a:ext cx="12819380" cy="3207544"/>
          </a:xfrm>
          <a:prstGeom prst="rect">
            <a:avLst/>
          </a:prstGeom>
        </p:spPr>
        <p:txBody>
          <a:bodyPr wrap="square" lIns="128016" tIns="64008" rIns="128016" bIns="64008">
            <a:spAutoFit/>
          </a:bodyPr>
          <a:lstStyle/>
          <a:p>
            <a:endParaRPr lang="en-US" sz="1700" dirty="0"/>
          </a:p>
          <a:p>
            <a:pPr marL="400050" indent="-400050">
              <a:lnSpc>
                <a:spcPct val="120000"/>
              </a:lnSpc>
              <a:buFont typeface="Arial"/>
              <a:buChar char="•"/>
            </a:pPr>
            <a:r>
              <a:rPr lang="en-US" sz="1700" dirty="0"/>
              <a:t>Leverage value to utility from increased electricity revenue.</a:t>
            </a:r>
          </a:p>
          <a:p>
            <a:pPr marL="400050" indent="-400050">
              <a:lnSpc>
                <a:spcPct val="120000"/>
              </a:lnSpc>
              <a:buFont typeface="Arial"/>
              <a:buChar char="•"/>
            </a:pPr>
            <a:r>
              <a:rPr lang="en-US" sz="1700" dirty="0"/>
              <a:t>Leverage projected growth to cost-effectively fuel switch from the start </a:t>
            </a:r>
            <a:r>
              <a:rPr lang="en-US" sz="1700" dirty="0">
                <a:sym typeface="Wingdings"/>
              </a:rPr>
              <a:t>(build all-electric or district heating).</a:t>
            </a:r>
            <a:endParaRPr lang="en-US" sz="1700" dirty="0"/>
          </a:p>
          <a:p>
            <a:pPr marL="400050" indent="-400050">
              <a:lnSpc>
                <a:spcPct val="120000"/>
              </a:lnSpc>
              <a:buFont typeface="Arial"/>
              <a:buChar char="•"/>
            </a:pPr>
            <a:r>
              <a:rPr lang="en-US" sz="1700" dirty="0"/>
              <a:t>Provide comfort, heating </a:t>
            </a:r>
            <a:r>
              <a:rPr lang="en-US" sz="1700" i="1" dirty="0"/>
              <a:t>and</a:t>
            </a:r>
            <a:r>
              <a:rPr lang="en-US" sz="1700" dirty="0"/>
              <a:t> cooling with one piece of equipment for a comparable cost.</a:t>
            </a:r>
          </a:p>
          <a:p>
            <a:pPr marL="400050" indent="-400050">
              <a:lnSpc>
                <a:spcPct val="120000"/>
              </a:lnSpc>
              <a:buFont typeface="Arial"/>
              <a:buChar char="•"/>
            </a:pPr>
            <a:r>
              <a:rPr lang="en-US" sz="1700" dirty="0"/>
              <a:t>Address barriers including upfront equipment and installation cost, low cost of natural gas over lifetime (e.g. fuel switching provides a hedge against natural gas price volatility).</a:t>
            </a:r>
          </a:p>
          <a:p>
            <a:pPr marL="400050" indent="-400050">
              <a:lnSpc>
                <a:spcPct val="120000"/>
              </a:lnSpc>
              <a:buFont typeface="Arial"/>
              <a:buChar char="•"/>
            </a:pPr>
            <a:r>
              <a:rPr lang="en-US" sz="1700" dirty="0"/>
              <a:t>Target key market segments: homeowners that want to install central AC, homeowners that do not want combustion on-site, existing buildings with furnaces up for replacement or under renovation, commercial buildings at lease handover.</a:t>
            </a:r>
          </a:p>
          <a:p>
            <a:pPr marL="400050" indent="-400050">
              <a:lnSpc>
                <a:spcPct val="120000"/>
              </a:lnSpc>
              <a:buFont typeface="Arial"/>
              <a:buChar char="•"/>
            </a:pPr>
            <a:r>
              <a:rPr lang="en-US" sz="1700" dirty="0"/>
              <a:t>For super-insulated homes, electric resistance </a:t>
            </a:r>
            <a:r>
              <a:rPr lang="en-US" sz="1700" i="1" dirty="0"/>
              <a:t>could be</a:t>
            </a:r>
            <a:r>
              <a:rPr lang="en-US" sz="1700" dirty="0"/>
              <a:t> the most economical </a:t>
            </a:r>
            <a:r>
              <a:rPr lang="en-US" sz="1700" i="1" dirty="0"/>
              <a:t>and</a:t>
            </a:r>
            <a:r>
              <a:rPr lang="en-US" sz="1700" dirty="0"/>
              <a:t> environmentally sound choice</a:t>
            </a:r>
          </a:p>
          <a:p>
            <a:pPr lvl="1">
              <a:lnSpc>
                <a:spcPct val="120000"/>
              </a:lnSpc>
            </a:pPr>
            <a:r>
              <a:rPr lang="en-US" sz="1700" dirty="0">
                <a:latin typeface="Helvetica"/>
                <a:cs typeface="Helvetica"/>
              </a:rPr>
              <a:t>	</a:t>
            </a:r>
          </a:p>
        </p:txBody>
      </p:sp>
      <p:sp>
        <p:nvSpPr>
          <p:cNvPr id="2" name="Rectangle 1"/>
          <p:cNvSpPr/>
          <p:nvPr/>
        </p:nvSpPr>
        <p:spPr>
          <a:xfrm>
            <a:off x="3287248" y="2248828"/>
            <a:ext cx="9186443" cy="2004138"/>
          </a:xfrm>
          <a:prstGeom prst="rect">
            <a:avLst/>
          </a:prstGeom>
        </p:spPr>
        <p:txBody>
          <a:bodyPr wrap="square" lIns="128016" tIns="64008" rIns="128016" bIns="64008">
            <a:spAutoFit/>
          </a:bodyPr>
          <a:lstStyle/>
          <a:p>
            <a:pPr>
              <a:lnSpc>
                <a:spcPct val="120000"/>
              </a:lnSpc>
            </a:pPr>
            <a:r>
              <a:rPr lang="en-US" sz="1700" b="1" dirty="0">
                <a:latin typeface="Helvetica"/>
                <a:cs typeface="Helvetica"/>
              </a:rPr>
              <a:t>Travis Estes</a:t>
            </a:r>
            <a:r>
              <a:rPr lang="en-US" sz="1700" dirty="0">
                <a:latin typeface="Helvetica"/>
                <a:cs typeface="Helvetica"/>
              </a:rPr>
              <a:t>, Next Step Living</a:t>
            </a:r>
          </a:p>
          <a:p>
            <a:pPr>
              <a:lnSpc>
                <a:spcPct val="120000"/>
              </a:lnSpc>
            </a:pPr>
            <a:r>
              <a:rPr lang="en-US" sz="1700" b="1" dirty="0">
                <a:latin typeface="Helvetica"/>
                <a:cs typeface="Helvetica"/>
              </a:rPr>
              <a:t>Laura Hutchings (</a:t>
            </a:r>
            <a:r>
              <a:rPr lang="en-US" sz="1700" b="1" dirty="0" err="1">
                <a:latin typeface="Helvetica"/>
                <a:cs typeface="Helvetica"/>
              </a:rPr>
              <a:t>Populus</a:t>
            </a:r>
            <a:r>
              <a:rPr lang="en-US" sz="1700" b="1" dirty="0">
                <a:latin typeface="Helvetica"/>
                <a:cs typeface="Helvetica"/>
              </a:rPr>
              <a:t>) and Jonathan </a:t>
            </a:r>
            <a:r>
              <a:rPr lang="en-US" sz="1700" b="1" dirty="0" err="1">
                <a:latin typeface="Helvetica"/>
                <a:cs typeface="Helvetica"/>
              </a:rPr>
              <a:t>Kleinman</a:t>
            </a:r>
            <a:r>
              <a:rPr lang="en-US" sz="1700" dirty="0">
                <a:latin typeface="Helvetica"/>
                <a:cs typeface="Helvetica"/>
              </a:rPr>
              <a:t>, </a:t>
            </a:r>
            <a:r>
              <a:rPr lang="en-US" sz="1700" dirty="0" err="1">
                <a:latin typeface="Helvetica"/>
                <a:cs typeface="Helvetica"/>
              </a:rPr>
              <a:t>CLEAResult</a:t>
            </a:r>
            <a:endParaRPr lang="en-US" sz="1700" dirty="0">
              <a:latin typeface="Helvetica"/>
              <a:cs typeface="Helvetica"/>
            </a:endParaRPr>
          </a:p>
          <a:p>
            <a:pPr>
              <a:lnSpc>
                <a:spcPct val="120000"/>
              </a:lnSpc>
            </a:pPr>
            <a:r>
              <a:rPr lang="en-US" sz="1700" b="1" dirty="0">
                <a:latin typeface="Helvetica"/>
                <a:cs typeface="Helvetica"/>
              </a:rPr>
              <a:t>Josie </a:t>
            </a:r>
            <a:r>
              <a:rPr lang="en-US" sz="1700" b="1" dirty="0" err="1">
                <a:latin typeface="Helvetica"/>
                <a:cs typeface="Helvetica"/>
              </a:rPr>
              <a:t>Plaut</a:t>
            </a:r>
            <a:r>
              <a:rPr lang="en-US" sz="1700" dirty="0">
                <a:latin typeface="Helvetica"/>
                <a:cs typeface="Helvetica"/>
              </a:rPr>
              <a:t>, Institute for the Built Environment</a:t>
            </a:r>
          </a:p>
          <a:p>
            <a:pPr>
              <a:lnSpc>
                <a:spcPct val="120000"/>
              </a:lnSpc>
            </a:pPr>
            <a:r>
              <a:rPr lang="en-US" sz="1700" b="1" dirty="0">
                <a:latin typeface="Helvetica"/>
                <a:cs typeface="Helvetica"/>
              </a:rPr>
              <a:t>Eric Harrington</a:t>
            </a:r>
            <a:r>
              <a:rPr lang="en-US" sz="1700" dirty="0">
                <a:latin typeface="Helvetica"/>
                <a:cs typeface="Helvetica"/>
              </a:rPr>
              <a:t>, Harrington Construction LLC</a:t>
            </a:r>
          </a:p>
          <a:p>
            <a:pPr>
              <a:lnSpc>
                <a:spcPct val="120000"/>
              </a:lnSpc>
            </a:pPr>
            <a:r>
              <a:rPr lang="en-US" sz="1700" b="1" dirty="0">
                <a:latin typeface="Helvetica"/>
                <a:cs typeface="Helvetica"/>
              </a:rPr>
              <a:t>Caroline </a:t>
            </a:r>
            <a:r>
              <a:rPr lang="en-US" sz="1700" b="1" dirty="0" err="1">
                <a:latin typeface="Helvetica"/>
                <a:cs typeface="Helvetica"/>
              </a:rPr>
              <a:t>Traube</a:t>
            </a:r>
            <a:r>
              <a:rPr lang="en-US" sz="1700" dirty="0">
                <a:latin typeface="Helvetica"/>
                <a:cs typeface="Helvetica"/>
              </a:rPr>
              <a:t>, </a:t>
            </a:r>
            <a:r>
              <a:rPr lang="en-US" sz="1700" dirty="0" err="1">
                <a:latin typeface="Helvetica"/>
                <a:cs typeface="Helvetica"/>
              </a:rPr>
              <a:t>McKinstry</a:t>
            </a:r>
            <a:r>
              <a:rPr lang="en-US" sz="1700" dirty="0">
                <a:latin typeface="Helvetica"/>
                <a:cs typeface="Helvetica"/>
              </a:rPr>
              <a:t> Construction </a:t>
            </a:r>
          </a:p>
          <a:p>
            <a:pPr>
              <a:lnSpc>
                <a:spcPct val="120000"/>
              </a:lnSpc>
            </a:pPr>
            <a:r>
              <a:rPr lang="en-US" sz="1700" b="1" dirty="0">
                <a:latin typeface="Helvetica"/>
                <a:cs typeface="Helvetica"/>
              </a:rPr>
              <a:t>John Phelan</a:t>
            </a:r>
            <a:r>
              <a:rPr lang="en-US" sz="1700" dirty="0">
                <a:latin typeface="Helvetica"/>
                <a:cs typeface="Helvetica"/>
              </a:rPr>
              <a:t>, Fort Collins Utilities</a:t>
            </a:r>
          </a:p>
        </p:txBody>
      </p:sp>
      <p:sp>
        <p:nvSpPr>
          <p:cNvPr id="10" name="TextBox 9"/>
          <p:cNvSpPr txBox="1"/>
          <p:nvPr/>
        </p:nvSpPr>
        <p:spPr>
          <a:xfrm>
            <a:off x="104691" y="4535559"/>
            <a:ext cx="10010175" cy="488339"/>
          </a:xfrm>
          <a:prstGeom prst="rect">
            <a:avLst/>
          </a:prstGeom>
          <a:noFill/>
        </p:spPr>
        <p:txBody>
          <a:bodyPr wrap="none" lIns="128016" tIns="64008" rIns="128016" bIns="64008" rtlCol="0">
            <a:spAutoFit/>
          </a:bodyPr>
          <a:lstStyle/>
          <a:p>
            <a:pPr>
              <a:lnSpc>
                <a:spcPct val="120000"/>
              </a:lnSpc>
            </a:pPr>
            <a:r>
              <a:rPr lang="en-US" sz="2000" dirty="0">
                <a:solidFill>
                  <a:srgbClr val="262626"/>
                </a:solidFill>
                <a:latin typeface="Helvetica"/>
                <a:cs typeface="Helvetica"/>
              </a:rPr>
              <a:t>Guiding principles for scaling (focused largely around fuel switching for space heating:</a:t>
            </a:r>
          </a:p>
        </p:txBody>
      </p:sp>
    </p:spTree>
    <p:extLst>
      <p:ext uri="{BB962C8B-B14F-4D97-AF65-F5344CB8AC3E}">
        <p14:creationId xmlns:p14="http://schemas.microsoft.com/office/powerpoint/2010/main" val="656519717"/>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5" name="Rectangle 24"/>
          <p:cNvSpPr/>
          <p:nvPr/>
        </p:nvSpPr>
        <p:spPr>
          <a:xfrm>
            <a:off x="1662869" y="915894"/>
            <a:ext cx="5305945" cy="8439208"/>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lIns="128016" tIns="64008" rIns="128016" bIns="64008" rtlCol="0" anchor="ctr"/>
          <a:lstStyle/>
          <a:p>
            <a:pPr algn="ctr"/>
            <a:endParaRPr lang="en-US" dirty="0">
              <a:solidFill>
                <a:prstClr val="white"/>
              </a:solidFill>
              <a:latin typeface="Helvetica"/>
              <a:cs typeface="Helvetica"/>
            </a:endParaRPr>
          </a:p>
        </p:txBody>
      </p:sp>
      <p:sp>
        <p:nvSpPr>
          <p:cNvPr id="27" name="Rectangle 26"/>
          <p:cNvSpPr/>
          <p:nvPr/>
        </p:nvSpPr>
        <p:spPr>
          <a:xfrm>
            <a:off x="1662869" y="915895"/>
            <a:ext cx="5305945" cy="387799"/>
          </a:xfrm>
          <a:prstGeom prst="rect">
            <a:avLst/>
          </a:prstGeom>
        </p:spPr>
        <p:txBody>
          <a:bodyPr wrap="square" lIns="128016" tIns="64008" rIns="128016" bIns="64008">
            <a:spAutoFit/>
          </a:bodyPr>
          <a:lstStyle/>
          <a:p>
            <a:pPr marL="240030" indent="-240030">
              <a:buFont typeface="Arial"/>
              <a:buChar char="•"/>
            </a:pPr>
            <a:endParaRPr lang="en-US" sz="1700" dirty="0">
              <a:solidFill>
                <a:srgbClr val="262626"/>
              </a:solidFill>
            </a:endParaRPr>
          </a:p>
        </p:txBody>
      </p:sp>
      <p:sp>
        <p:nvSpPr>
          <p:cNvPr id="35" name="Slide Number Placeholder 2"/>
          <p:cNvSpPr>
            <a:spLocks noGrp="1"/>
          </p:cNvSpPr>
          <p:nvPr>
            <p:ph type="sldNum" sz="quarter" idx="12"/>
          </p:nvPr>
        </p:nvSpPr>
        <p:spPr>
          <a:xfrm>
            <a:off x="12108303" y="10508453"/>
            <a:ext cx="655319" cy="339408"/>
          </a:xfrm>
        </p:spPr>
        <p:txBody>
          <a:bodyPr/>
          <a:lstStyle/>
          <a:p>
            <a:fld id="{9A790FB6-828C-42B7-8DB6-4BAD25C042CC}" type="slidenum">
              <a:rPr lang="en-US" smtClean="0">
                <a:solidFill>
                  <a:srgbClr val="262626">
                    <a:lumMod val="75000"/>
                    <a:lumOff val="25000"/>
                  </a:srgbClr>
                </a:solidFill>
              </a:rPr>
              <a:pPr/>
              <a:t>17</a:t>
            </a:fld>
            <a:endParaRPr lang="en-US" dirty="0">
              <a:solidFill>
                <a:srgbClr val="262626">
                  <a:lumMod val="75000"/>
                  <a:lumOff val="25000"/>
                </a:srgbClr>
              </a:solidFill>
            </a:endParaRPr>
          </a:p>
        </p:txBody>
      </p:sp>
      <p:sp>
        <p:nvSpPr>
          <p:cNvPr id="36" name="Rectangle 35"/>
          <p:cNvSpPr/>
          <p:nvPr/>
        </p:nvSpPr>
        <p:spPr>
          <a:xfrm>
            <a:off x="0" y="1"/>
            <a:ext cx="12801600" cy="634148"/>
          </a:xfrm>
          <a:prstGeom prst="rect">
            <a:avLst/>
          </a:prstGeom>
          <a:solidFill>
            <a:schemeClr val="bg1">
              <a:lumMod val="85000"/>
            </a:schemeClr>
          </a:solidFill>
          <a:ln>
            <a:solidFill>
              <a:schemeClr val="bg1">
                <a:lumMod val="85000"/>
              </a:schemeClr>
            </a:solidFill>
          </a:ln>
          <a:effectLst/>
        </p:spPr>
        <p:style>
          <a:lnRef idx="1">
            <a:schemeClr val="accent1"/>
          </a:lnRef>
          <a:fillRef idx="3">
            <a:schemeClr val="accent1"/>
          </a:fillRef>
          <a:effectRef idx="2">
            <a:schemeClr val="accent1"/>
          </a:effectRef>
          <a:fontRef idx="minor">
            <a:schemeClr val="lt1"/>
          </a:fontRef>
        </p:style>
        <p:txBody>
          <a:bodyPr lIns="128016" tIns="64008" rIns="128016" bIns="64008" rtlCol="0" anchor="ctr"/>
          <a:lstStyle/>
          <a:p>
            <a:pPr algn="ctr"/>
            <a:endParaRPr lang="en-US" dirty="0">
              <a:solidFill>
                <a:prstClr val="white"/>
              </a:solidFill>
              <a:latin typeface="Helvetica"/>
              <a:cs typeface="Helvetica"/>
            </a:endParaRPr>
          </a:p>
        </p:txBody>
      </p:sp>
      <p:sp>
        <p:nvSpPr>
          <p:cNvPr id="40" name="Title 2"/>
          <p:cNvSpPr txBox="1">
            <a:spLocks/>
          </p:cNvSpPr>
          <p:nvPr/>
        </p:nvSpPr>
        <p:spPr>
          <a:xfrm>
            <a:off x="120244" y="0"/>
            <a:ext cx="12496889" cy="633413"/>
          </a:xfrm>
          <a:prstGeom prst="rect">
            <a:avLst/>
          </a:prstGeom>
        </p:spPr>
        <p:txBody>
          <a:bodyPr vert="horz" lIns="128016" tIns="64008" rIns="128016" bIns="64008" rtlCol="0" anchor="ctr">
            <a:normAutofit fontScale="85000" lnSpcReduction="10000"/>
          </a:bodyPr>
          <a:lstStyle>
            <a:lvl1pPr algn="ctr" defTabSz="457200" rtl="0" eaLnBrk="0" fontAlgn="base" hangingPunct="0">
              <a:spcBef>
                <a:spcPct val="0"/>
              </a:spcBef>
              <a:spcAft>
                <a:spcPct val="0"/>
              </a:spcAft>
              <a:defRPr sz="1900" b="0" i="0" kern="1200" cap="small">
                <a:solidFill>
                  <a:schemeClr val="tx1"/>
                </a:solidFill>
                <a:latin typeface="Helvetica Neue Light"/>
                <a:ea typeface="ＭＳ Ｐゴシック" charset="-128"/>
                <a:cs typeface="Helvetica Neue Light"/>
              </a:defRPr>
            </a:lvl1pPr>
            <a:lvl2pPr algn="ctr" defTabSz="457200" rtl="0" eaLnBrk="0" fontAlgn="base" hangingPunct="0">
              <a:spcBef>
                <a:spcPct val="0"/>
              </a:spcBef>
              <a:spcAft>
                <a:spcPct val="0"/>
              </a:spcAft>
              <a:defRPr sz="1900" b="1">
                <a:solidFill>
                  <a:schemeClr val="tx1"/>
                </a:solidFill>
                <a:latin typeface="Optima" charset="0"/>
                <a:ea typeface="ＭＳ Ｐゴシック" charset="-128"/>
              </a:defRPr>
            </a:lvl2pPr>
            <a:lvl3pPr algn="ctr" defTabSz="457200" rtl="0" eaLnBrk="0" fontAlgn="base" hangingPunct="0">
              <a:spcBef>
                <a:spcPct val="0"/>
              </a:spcBef>
              <a:spcAft>
                <a:spcPct val="0"/>
              </a:spcAft>
              <a:defRPr sz="1900" b="1">
                <a:solidFill>
                  <a:schemeClr val="tx1"/>
                </a:solidFill>
                <a:latin typeface="Optima" charset="0"/>
                <a:ea typeface="ＭＳ Ｐゴシック" charset="-128"/>
              </a:defRPr>
            </a:lvl3pPr>
            <a:lvl4pPr algn="ctr" defTabSz="457200" rtl="0" eaLnBrk="0" fontAlgn="base" hangingPunct="0">
              <a:spcBef>
                <a:spcPct val="0"/>
              </a:spcBef>
              <a:spcAft>
                <a:spcPct val="0"/>
              </a:spcAft>
              <a:defRPr sz="1900" b="1">
                <a:solidFill>
                  <a:schemeClr val="tx1"/>
                </a:solidFill>
                <a:latin typeface="Optima" charset="0"/>
                <a:ea typeface="ＭＳ Ｐゴシック" charset="-128"/>
              </a:defRPr>
            </a:lvl4pPr>
            <a:lvl5pPr algn="ctr" defTabSz="457200" rtl="0" eaLnBrk="0" fontAlgn="base" hangingPunct="0">
              <a:spcBef>
                <a:spcPct val="0"/>
              </a:spcBef>
              <a:spcAft>
                <a:spcPct val="0"/>
              </a:spcAft>
              <a:defRPr sz="1900" b="1">
                <a:solidFill>
                  <a:schemeClr val="tx1"/>
                </a:solidFill>
                <a:latin typeface="Optima" charset="0"/>
                <a:ea typeface="ＭＳ Ｐゴシック" charset="-128"/>
              </a:defRPr>
            </a:lvl5pPr>
            <a:lvl6pPr marL="457200" algn="ctr" defTabSz="457200" rtl="0" fontAlgn="base">
              <a:spcBef>
                <a:spcPct val="0"/>
              </a:spcBef>
              <a:spcAft>
                <a:spcPct val="0"/>
              </a:spcAft>
              <a:defRPr sz="4400" b="1">
                <a:solidFill>
                  <a:schemeClr val="tx1"/>
                </a:solidFill>
                <a:latin typeface="Optima" charset="0"/>
                <a:ea typeface="ＭＳ Ｐゴシック" charset="-128"/>
              </a:defRPr>
            </a:lvl6pPr>
            <a:lvl7pPr marL="914400" algn="ctr" defTabSz="457200" rtl="0" fontAlgn="base">
              <a:spcBef>
                <a:spcPct val="0"/>
              </a:spcBef>
              <a:spcAft>
                <a:spcPct val="0"/>
              </a:spcAft>
              <a:defRPr sz="4400" b="1">
                <a:solidFill>
                  <a:schemeClr val="tx1"/>
                </a:solidFill>
                <a:latin typeface="Optima" charset="0"/>
                <a:ea typeface="ＭＳ Ｐゴシック" charset="-128"/>
              </a:defRPr>
            </a:lvl7pPr>
            <a:lvl8pPr marL="1371600" algn="ctr" defTabSz="457200" rtl="0" fontAlgn="base">
              <a:spcBef>
                <a:spcPct val="0"/>
              </a:spcBef>
              <a:spcAft>
                <a:spcPct val="0"/>
              </a:spcAft>
              <a:defRPr sz="4400" b="1">
                <a:solidFill>
                  <a:schemeClr val="tx1"/>
                </a:solidFill>
                <a:latin typeface="Optima" charset="0"/>
                <a:ea typeface="ＭＳ Ｐゴシック" charset="-128"/>
              </a:defRPr>
            </a:lvl8pPr>
            <a:lvl9pPr marL="1828800" algn="ctr" defTabSz="457200" rtl="0" fontAlgn="base">
              <a:spcBef>
                <a:spcPct val="0"/>
              </a:spcBef>
              <a:spcAft>
                <a:spcPct val="0"/>
              </a:spcAft>
              <a:defRPr sz="4400" b="1">
                <a:solidFill>
                  <a:schemeClr val="tx1"/>
                </a:solidFill>
                <a:latin typeface="Optima" charset="0"/>
                <a:ea typeface="ＭＳ Ｐゴシック" charset="-128"/>
              </a:defRPr>
            </a:lvl9pPr>
          </a:lstStyle>
          <a:p>
            <a:pPr algn="l"/>
            <a:r>
              <a:rPr lang="en-US" sz="3100" dirty="0">
                <a:solidFill>
                  <a:srgbClr val="262626"/>
                </a:solidFill>
                <a:latin typeface="Helvetica Light"/>
                <a:cs typeface="Helvetica Light"/>
              </a:rPr>
              <a:t>E. Preliminary FUEL SWITCHING Goal: bundle contributions to </a:t>
            </a:r>
            <a:r>
              <a:rPr lang="en-US" dirty="0">
                <a:solidFill>
                  <a:srgbClr val="262626"/>
                </a:solidFill>
                <a:latin typeface="Helvetica Light"/>
                <a:cs typeface="Helvetica Light"/>
              </a:rPr>
              <a:t>2030</a:t>
            </a:r>
            <a:r>
              <a:rPr lang="en-US" sz="3100" dirty="0">
                <a:solidFill>
                  <a:srgbClr val="262626"/>
                </a:solidFill>
                <a:latin typeface="Helvetica Light"/>
                <a:cs typeface="Helvetica Light"/>
              </a:rPr>
              <a:t> goal</a:t>
            </a:r>
          </a:p>
        </p:txBody>
      </p:sp>
      <p:sp>
        <p:nvSpPr>
          <p:cNvPr id="42" name="TextBox 41"/>
          <p:cNvSpPr txBox="1"/>
          <p:nvPr/>
        </p:nvSpPr>
        <p:spPr>
          <a:xfrm>
            <a:off x="2853780" y="1952412"/>
            <a:ext cx="2828251" cy="1034130"/>
          </a:xfrm>
          <a:prstGeom prst="rect">
            <a:avLst/>
          </a:prstGeom>
          <a:noFill/>
        </p:spPr>
        <p:txBody>
          <a:bodyPr wrap="none" lIns="128016" tIns="64008" rIns="128016" bIns="64008" rtlCol="0">
            <a:spAutoFit/>
          </a:bodyPr>
          <a:lstStyle>
            <a:defPPr>
              <a:defRPr lang="en-US"/>
            </a:defPPr>
            <a:lvl1pPr>
              <a:defRPr sz="1600" b="1">
                <a:solidFill>
                  <a:schemeClr val="tx1">
                    <a:lumMod val="75000"/>
                    <a:lumOff val="25000"/>
                  </a:schemeClr>
                </a:solidFill>
                <a:latin typeface=" Helvetica"/>
                <a:cs typeface=" Helvetica"/>
              </a:defRPr>
            </a:lvl1pPr>
          </a:lstStyle>
          <a:p>
            <a:r>
              <a:rPr lang="en-US" sz="1900" dirty="0">
                <a:solidFill>
                  <a:srgbClr val="262626">
                    <a:lumMod val="75000"/>
                    <a:lumOff val="25000"/>
                  </a:srgbClr>
                </a:solidFill>
              </a:rPr>
              <a:t>Residential new build</a:t>
            </a:r>
          </a:p>
          <a:p>
            <a:pPr lvl="1"/>
            <a:endParaRPr lang="en-US" sz="1900" b="1" dirty="0">
              <a:solidFill>
                <a:srgbClr val="262626"/>
              </a:solidFill>
            </a:endParaRPr>
          </a:p>
          <a:p>
            <a:pPr lvl="1"/>
            <a:r>
              <a:rPr lang="en-US" sz="1900" b="1" dirty="0">
                <a:solidFill>
                  <a:srgbClr val="262626"/>
                </a:solidFill>
              </a:rPr>
              <a:t>        </a:t>
            </a:r>
          </a:p>
        </p:txBody>
      </p:sp>
      <p:sp>
        <p:nvSpPr>
          <p:cNvPr id="32" name="TextBox 31"/>
          <p:cNvSpPr txBox="1"/>
          <p:nvPr/>
        </p:nvSpPr>
        <p:spPr>
          <a:xfrm>
            <a:off x="2760164" y="1083933"/>
            <a:ext cx="7670564" cy="366254"/>
          </a:xfrm>
          <a:prstGeom prst="rect">
            <a:avLst/>
          </a:prstGeom>
          <a:noFill/>
        </p:spPr>
        <p:txBody>
          <a:bodyPr wrap="square" lIns="128016" tIns="64008" rIns="128016" bIns="64008" rtlCol="0">
            <a:spAutoFit/>
          </a:bodyPr>
          <a:lstStyle/>
          <a:p>
            <a:r>
              <a:rPr lang="en-US" sz="1500" b="1" dirty="0">
                <a:solidFill>
                  <a:srgbClr val="262626">
                    <a:lumMod val="75000"/>
                    <a:lumOff val="25000"/>
                  </a:srgbClr>
                </a:solidFill>
                <a:latin typeface="Helvetica"/>
                <a:cs typeface="Helvetica"/>
              </a:rPr>
              <a:t>2030 GOAL: Avoid 1.75 million MMBTU of natural gas</a:t>
            </a:r>
          </a:p>
        </p:txBody>
      </p:sp>
      <p:cxnSp>
        <p:nvCxnSpPr>
          <p:cNvPr id="33" name="Straight Connector 32"/>
          <p:cNvCxnSpPr/>
          <p:nvPr/>
        </p:nvCxnSpPr>
        <p:spPr>
          <a:xfrm>
            <a:off x="2813505" y="1449337"/>
            <a:ext cx="9294797" cy="0"/>
          </a:xfrm>
          <a:prstGeom prst="line">
            <a:avLst/>
          </a:pr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p:nvCxnSpPr>
        <p:spPr>
          <a:xfrm>
            <a:off x="2784808" y="1956265"/>
            <a:ext cx="9323495" cy="0"/>
          </a:xfrm>
          <a:prstGeom prst="line">
            <a:avLst/>
          </a:pr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7" name="Straight Connector 36"/>
          <p:cNvCxnSpPr/>
          <p:nvPr/>
        </p:nvCxnSpPr>
        <p:spPr>
          <a:xfrm>
            <a:off x="2767028" y="3835245"/>
            <a:ext cx="9341275" cy="0"/>
          </a:xfrm>
          <a:prstGeom prst="line">
            <a:avLst/>
          </a:pr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38" name="TextBox 37"/>
          <p:cNvSpPr txBox="1"/>
          <p:nvPr/>
        </p:nvSpPr>
        <p:spPr>
          <a:xfrm>
            <a:off x="2831284" y="4339056"/>
            <a:ext cx="2667295" cy="744819"/>
          </a:xfrm>
          <a:prstGeom prst="rect">
            <a:avLst/>
          </a:prstGeom>
          <a:noFill/>
        </p:spPr>
        <p:txBody>
          <a:bodyPr wrap="none" lIns="128016" tIns="64008" rIns="128016" bIns="64008" rtlCol="0">
            <a:spAutoFit/>
          </a:bodyPr>
          <a:lstStyle>
            <a:defPPr>
              <a:defRPr lang="en-US"/>
            </a:defPPr>
            <a:lvl1pPr>
              <a:defRPr sz="1600" b="1">
                <a:solidFill>
                  <a:schemeClr val="tx1">
                    <a:lumMod val="75000"/>
                    <a:lumOff val="25000"/>
                  </a:schemeClr>
                </a:solidFill>
                <a:latin typeface=" Helvetica"/>
                <a:cs typeface=" Helvetica"/>
              </a:defRPr>
            </a:lvl1pPr>
          </a:lstStyle>
          <a:p>
            <a:r>
              <a:rPr lang="en-US" sz="2000" dirty="0">
                <a:solidFill>
                  <a:srgbClr val="262626">
                    <a:lumMod val="75000"/>
                    <a:lumOff val="25000"/>
                  </a:srgbClr>
                </a:solidFill>
              </a:rPr>
              <a:t>Residential existing</a:t>
            </a:r>
            <a:endParaRPr lang="en-US" sz="2000" dirty="0">
              <a:solidFill>
                <a:srgbClr val="262626"/>
              </a:solidFill>
            </a:endParaRPr>
          </a:p>
          <a:p>
            <a:pPr lvl="1"/>
            <a:r>
              <a:rPr lang="en-US" sz="2000" b="1" dirty="0">
                <a:solidFill>
                  <a:srgbClr val="262626"/>
                </a:solidFill>
              </a:rPr>
              <a:t>        </a:t>
            </a:r>
          </a:p>
        </p:txBody>
      </p:sp>
      <p:graphicFrame>
        <p:nvGraphicFramePr>
          <p:cNvPr id="26" name="Chart 25"/>
          <p:cNvGraphicFramePr>
            <a:graphicFrameLocks/>
          </p:cNvGraphicFramePr>
          <p:nvPr>
            <p:extLst>
              <p:ext uri="{D42A27DB-BD31-4B8C-83A1-F6EECF244321}">
                <p14:modId xmlns:p14="http://schemas.microsoft.com/office/powerpoint/2010/main" val="2269779489"/>
              </p:ext>
            </p:extLst>
          </p:nvPr>
        </p:nvGraphicFramePr>
        <p:xfrm>
          <a:off x="934024" y="1204550"/>
          <a:ext cx="2484040" cy="8063006"/>
        </p:xfrm>
        <a:graphic>
          <a:graphicData uri="http://schemas.openxmlformats.org/drawingml/2006/chart">
            <c:chart xmlns:c="http://schemas.openxmlformats.org/drawingml/2006/chart" xmlns:r="http://schemas.openxmlformats.org/officeDocument/2006/relationships" r:id="rId3"/>
          </a:graphicData>
        </a:graphic>
      </p:graphicFrame>
      <p:sp>
        <p:nvSpPr>
          <p:cNvPr id="44" name="Left Bracket 43"/>
          <p:cNvSpPr/>
          <p:nvPr/>
        </p:nvSpPr>
        <p:spPr>
          <a:xfrm>
            <a:off x="1384309" y="2025951"/>
            <a:ext cx="64007" cy="1757566"/>
          </a:xfrm>
          <a:prstGeom prst="leftBracket">
            <a:avLst/>
          </a:prstGeom>
          <a:ln w="19050" cmpd="sng">
            <a:solidFill>
              <a:srgbClr val="000000"/>
            </a:solidFill>
          </a:ln>
          <a:effectLst/>
        </p:spPr>
        <p:style>
          <a:lnRef idx="2">
            <a:schemeClr val="accent1"/>
          </a:lnRef>
          <a:fillRef idx="0">
            <a:schemeClr val="accent1"/>
          </a:fillRef>
          <a:effectRef idx="1">
            <a:schemeClr val="accent1"/>
          </a:effectRef>
          <a:fontRef idx="minor">
            <a:schemeClr val="tx1"/>
          </a:fontRef>
        </p:style>
        <p:txBody>
          <a:bodyPr lIns="128016" tIns="64008" rIns="128016" bIns="64008" rtlCol="0" anchor="ctr"/>
          <a:lstStyle/>
          <a:p>
            <a:pPr algn="ctr"/>
            <a:endParaRPr lang="en-US">
              <a:solidFill>
                <a:srgbClr val="262626"/>
              </a:solidFill>
              <a:latin typeface="Verdana"/>
            </a:endParaRPr>
          </a:p>
        </p:txBody>
      </p:sp>
      <p:sp>
        <p:nvSpPr>
          <p:cNvPr id="46" name="Left Bracket 45"/>
          <p:cNvSpPr/>
          <p:nvPr/>
        </p:nvSpPr>
        <p:spPr>
          <a:xfrm>
            <a:off x="1384310" y="3835245"/>
            <a:ext cx="87770" cy="5179215"/>
          </a:xfrm>
          <a:prstGeom prst="leftBracket">
            <a:avLst/>
          </a:prstGeom>
          <a:ln w="19050" cmpd="sng">
            <a:solidFill>
              <a:srgbClr val="000000"/>
            </a:solidFill>
          </a:ln>
          <a:effectLst/>
        </p:spPr>
        <p:style>
          <a:lnRef idx="2">
            <a:schemeClr val="accent1"/>
          </a:lnRef>
          <a:fillRef idx="0">
            <a:schemeClr val="accent1"/>
          </a:fillRef>
          <a:effectRef idx="1">
            <a:schemeClr val="accent1"/>
          </a:effectRef>
          <a:fontRef idx="minor">
            <a:schemeClr val="tx1"/>
          </a:fontRef>
        </p:style>
        <p:txBody>
          <a:bodyPr lIns="128016" tIns="64008" rIns="128016" bIns="64008" rtlCol="0" anchor="ctr"/>
          <a:lstStyle/>
          <a:p>
            <a:pPr algn="ctr"/>
            <a:endParaRPr lang="en-US">
              <a:solidFill>
                <a:srgbClr val="262626"/>
              </a:solidFill>
              <a:latin typeface="Verdana"/>
            </a:endParaRPr>
          </a:p>
        </p:txBody>
      </p:sp>
      <p:sp>
        <p:nvSpPr>
          <p:cNvPr id="48" name="TextBox 47"/>
          <p:cNvSpPr txBox="1"/>
          <p:nvPr/>
        </p:nvSpPr>
        <p:spPr>
          <a:xfrm>
            <a:off x="-240398" y="5896447"/>
            <a:ext cx="1624707" cy="560154"/>
          </a:xfrm>
          <a:prstGeom prst="rect">
            <a:avLst/>
          </a:prstGeom>
          <a:noFill/>
        </p:spPr>
        <p:txBody>
          <a:bodyPr wrap="square" lIns="128016" tIns="64008" rIns="128016" bIns="64008" rtlCol="0">
            <a:spAutoFit/>
          </a:bodyPr>
          <a:lstStyle/>
          <a:p>
            <a:pPr algn="r"/>
            <a:r>
              <a:rPr lang="en-US" sz="1400" b="1" dirty="0">
                <a:solidFill>
                  <a:srgbClr val="262626"/>
                </a:solidFill>
              </a:rPr>
              <a:t>Existing Buildings</a:t>
            </a:r>
          </a:p>
        </p:txBody>
      </p:sp>
      <p:sp>
        <p:nvSpPr>
          <p:cNvPr id="30" name="TextBox 29"/>
          <p:cNvSpPr txBox="1"/>
          <p:nvPr/>
        </p:nvSpPr>
        <p:spPr>
          <a:xfrm>
            <a:off x="-222618" y="2513967"/>
            <a:ext cx="1624707" cy="560154"/>
          </a:xfrm>
          <a:prstGeom prst="rect">
            <a:avLst/>
          </a:prstGeom>
          <a:noFill/>
        </p:spPr>
        <p:txBody>
          <a:bodyPr wrap="square" lIns="128016" tIns="64008" rIns="128016" bIns="64008" rtlCol="0">
            <a:spAutoFit/>
          </a:bodyPr>
          <a:lstStyle/>
          <a:p>
            <a:pPr algn="r"/>
            <a:r>
              <a:rPr lang="en-US" sz="1400" b="1" dirty="0">
                <a:solidFill>
                  <a:srgbClr val="262626"/>
                </a:solidFill>
              </a:rPr>
              <a:t>New</a:t>
            </a:r>
          </a:p>
          <a:p>
            <a:pPr algn="r"/>
            <a:r>
              <a:rPr lang="en-US" sz="1400" b="1" dirty="0">
                <a:solidFill>
                  <a:srgbClr val="262626"/>
                </a:solidFill>
              </a:rPr>
              <a:t>Buildings</a:t>
            </a:r>
          </a:p>
        </p:txBody>
      </p:sp>
      <p:sp>
        <p:nvSpPr>
          <p:cNvPr id="31" name="Left Bracket 30"/>
          <p:cNvSpPr/>
          <p:nvPr/>
        </p:nvSpPr>
        <p:spPr>
          <a:xfrm>
            <a:off x="1384309" y="1449338"/>
            <a:ext cx="64007" cy="506927"/>
          </a:xfrm>
          <a:prstGeom prst="leftBracket">
            <a:avLst/>
          </a:prstGeom>
          <a:ln w="19050" cmpd="sng">
            <a:solidFill>
              <a:srgbClr val="000000"/>
            </a:solidFill>
          </a:ln>
          <a:effectLst/>
        </p:spPr>
        <p:style>
          <a:lnRef idx="2">
            <a:schemeClr val="accent1"/>
          </a:lnRef>
          <a:fillRef idx="0">
            <a:schemeClr val="accent1"/>
          </a:fillRef>
          <a:effectRef idx="1">
            <a:schemeClr val="accent1"/>
          </a:effectRef>
          <a:fontRef idx="minor">
            <a:schemeClr val="tx1"/>
          </a:fontRef>
        </p:style>
        <p:txBody>
          <a:bodyPr lIns="128016" tIns="64008" rIns="128016" bIns="64008" rtlCol="0" anchor="ctr"/>
          <a:lstStyle/>
          <a:p>
            <a:pPr algn="ctr"/>
            <a:endParaRPr lang="en-US">
              <a:solidFill>
                <a:srgbClr val="262626"/>
              </a:solidFill>
              <a:latin typeface="Verdana"/>
            </a:endParaRPr>
          </a:p>
        </p:txBody>
      </p:sp>
      <p:sp>
        <p:nvSpPr>
          <p:cNvPr id="43" name="TextBox 42"/>
          <p:cNvSpPr txBox="1"/>
          <p:nvPr/>
        </p:nvSpPr>
        <p:spPr>
          <a:xfrm>
            <a:off x="-230934" y="1274282"/>
            <a:ext cx="1624707" cy="775597"/>
          </a:xfrm>
          <a:prstGeom prst="rect">
            <a:avLst/>
          </a:prstGeom>
          <a:noFill/>
        </p:spPr>
        <p:txBody>
          <a:bodyPr wrap="square" lIns="128016" tIns="64008" rIns="128016" bIns="64008" rtlCol="0">
            <a:spAutoFit/>
          </a:bodyPr>
          <a:lstStyle/>
          <a:p>
            <a:pPr algn="r"/>
            <a:r>
              <a:rPr lang="en-US" sz="1400" b="1" dirty="0">
                <a:solidFill>
                  <a:srgbClr val="262626"/>
                </a:solidFill>
              </a:rPr>
              <a:t>Commercial and Industrial Campuses</a:t>
            </a:r>
          </a:p>
        </p:txBody>
      </p:sp>
      <p:sp>
        <p:nvSpPr>
          <p:cNvPr id="57" name="TextBox 56"/>
          <p:cNvSpPr txBox="1"/>
          <p:nvPr/>
        </p:nvSpPr>
        <p:spPr>
          <a:xfrm>
            <a:off x="1840668" y="1438860"/>
            <a:ext cx="629773" cy="387799"/>
          </a:xfrm>
          <a:prstGeom prst="rect">
            <a:avLst/>
          </a:prstGeom>
          <a:noFill/>
        </p:spPr>
        <p:txBody>
          <a:bodyPr wrap="none" lIns="128016" tIns="64008" rIns="128016" bIns="64008" rtlCol="0">
            <a:spAutoFit/>
          </a:bodyPr>
          <a:lstStyle/>
          <a:p>
            <a:r>
              <a:rPr lang="en-US" sz="1700" dirty="0">
                <a:solidFill>
                  <a:prstClr val="white"/>
                </a:solidFill>
                <a:latin typeface="Helvetica"/>
                <a:cs typeface="Helvetica"/>
              </a:rPr>
              <a:t> 7%</a:t>
            </a:r>
          </a:p>
        </p:txBody>
      </p:sp>
      <p:sp>
        <p:nvSpPr>
          <p:cNvPr id="58" name="TextBox 57"/>
          <p:cNvSpPr txBox="1"/>
          <p:nvPr/>
        </p:nvSpPr>
        <p:spPr>
          <a:xfrm>
            <a:off x="1876228" y="1948432"/>
            <a:ext cx="689735" cy="387799"/>
          </a:xfrm>
          <a:prstGeom prst="rect">
            <a:avLst/>
          </a:prstGeom>
          <a:noFill/>
        </p:spPr>
        <p:txBody>
          <a:bodyPr wrap="none" lIns="128016" tIns="64008" rIns="128016" bIns="64008" rtlCol="0">
            <a:spAutoFit/>
          </a:bodyPr>
          <a:lstStyle/>
          <a:p>
            <a:r>
              <a:rPr lang="en-US" sz="1700" dirty="0">
                <a:solidFill>
                  <a:prstClr val="white"/>
                </a:solidFill>
                <a:latin typeface="Helvetica"/>
                <a:cs typeface="Helvetica"/>
              </a:rPr>
              <a:t>25%</a:t>
            </a:r>
          </a:p>
        </p:txBody>
      </p:sp>
      <p:sp>
        <p:nvSpPr>
          <p:cNvPr id="59" name="TextBox 58"/>
          <p:cNvSpPr txBox="1"/>
          <p:nvPr/>
        </p:nvSpPr>
        <p:spPr>
          <a:xfrm>
            <a:off x="1858448" y="3951258"/>
            <a:ext cx="689735" cy="387799"/>
          </a:xfrm>
          <a:prstGeom prst="rect">
            <a:avLst/>
          </a:prstGeom>
          <a:noFill/>
        </p:spPr>
        <p:txBody>
          <a:bodyPr wrap="none" lIns="128016" tIns="64008" rIns="128016" bIns="64008" rtlCol="0">
            <a:spAutoFit/>
          </a:bodyPr>
          <a:lstStyle/>
          <a:p>
            <a:r>
              <a:rPr lang="en-US" sz="1700" dirty="0">
                <a:solidFill>
                  <a:prstClr val="white"/>
                </a:solidFill>
                <a:latin typeface="Helvetica"/>
                <a:cs typeface="Helvetica"/>
              </a:rPr>
              <a:t>68%</a:t>
            </a:r>
          </a:p>
        </p:txBody>
      </p:sp>
      <p:cxnSp>
        <p:nvCxnSpPr>
          <p:cNvPr id="7" name="Straight Connector 6"/>
          <p:cNvCxnSpPr/>
          <p:nvPr/>
        </p:nvCxnSpPr>
        <p:spPr>
          <a:xfrm>
            <a:off x="1787329" y="3520440"/>
            <a:ext cx="804749" cy="0"/>
          </a:xfrm>
          <a:prstGeom prst="line">
            <a:avLst/>
          </a:pr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45" name="TextBox 44"/>
          <p:cNvSpPr txBox="1"/>
          <p:nvPr/>
        </p:nvSpPr>
        <p:spPr>
          <a:xfrm>
            <a:off x="2063720" y="3193512"/>
            <a:ext cx="617868" cy="344709"/>
          </a:xfrm>
          <a:prstGeom prst="rect">
            <a:avLst/>
          </a:prstGeom>
          <a:noFill/>
        </p:spPr>
        <p:txBody>
          <a:bodyPr wrap="none" lIns="128016" tIns="64008" rIns="128016" bIns="64008" rtlCol="0">
            <a:spAutoFit/>
          </a:bodyPr>
          <a:lstStyle/>
          <a:p>
            <a:r>
              <a:rPr lang="en-US" sz="1400" dirty="0">
                <a:solidFill>
                  <a:prstClr val="white"/>
                </a:solidFill>
                <a:latin typeface="Helvetica"/>
                <a:cs typeface="Helvetica"/>
              </a:rPr>
              <a:t>22%</a:t>
            </a:r>
          </a:p>
        </p:txBody>
      </p:sp>
      <p:sp>
        <p:nvSpPr>
          <p:cNvPr id="47" name="TextBox 46"/>
          <p:cNvSpPr txBox="1"/>
          <p:nvPr/>
        </p:nvSpPr>
        <p:spPr>
          <a:xfrm>
            <a:off x="2152621" y="3477992"/>
            <a:ext cx="518018" cy="344709"/>
          </a:xfrm>
          <a:prstGeom prst="rect">
            <a:avLst/>
          </a:prstGeom>
          <a:noFill/>
        </p:spPr>
        <p:txBody>
          <a:bodyPr wrap="none" lIns="128016" tIns="64008" rIns="128016" bIns="64008" rtlCol="0">
            <a:spAutoFit/>
          </a:bodyPr>
          <a:lstStyle/>
          <a:p>
            <a:r>
              <a:rPr lang="en-US" sz="1400" dirty="0">
                <a:solidFill>
                  <a:prstClr val="white"/>
                </a:solidFill>
                <a:latin typeface="Helvetica"/>
                <a:cs typeface="Helvetica"/>
              </a:rPr>
              <a:t>3%</a:t>
            </a:r>
          </a:p>
        </p:txBody>
      </p:sp>
      <p:cxnSp>
        <p:nvCxnSpPr>
          <p:cNvPr id="50" name="Straight Connector 49"/>
          <p:cNvCxnSpPr/>
          <p:nvPr/>
        </p:nvCxnSpPr>
        <p:spPr>
          <a:xfrm>
            <a:off x="1785806" y="8801100"/>
            <a:ext cx="804749" cy="0"/>
          </a:xfrm>
          <a:prstGeom prst="line">
            <a:avLst/>
          </a:pr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52" name="TextBox 51"/>
          <p:cNvSpPr txBox="1"/>
          <p:nvPr/>
        </p:nvSpPr>
        <p:spPr>
          <a:xfrm>
            <a:off x="2159413" y="8753204"/>
            <a:ext cx="518018" cy="344709"/>
          </a:xfrm>
          <a:prstGeom prst="rect">
            <a:avLst/>
          </a:prstGeom>
          <a:noFill/>
        </p:spPr>
        <p:txBody>
          <a:bodyPr wrap="none" lIns="128016" tIns="64008" rIns="128016" bIns="64008" rtlCol="0">
            <a:spAutoFit/>
          </a:bodyPr>
          <a:lstStyle/>
          <a:p>
            <a:r>
              <a:rPr lang="en-US" sz="1400" dirty="0">
                <a:solidFill>
                  <a:prstClr val="white"/>
                </a:solidFill>
                <a:latin typeface="Helvetica"/>
                <a:cs typeface="Helvetica"/>
              </a:rPr>
              <a:t>2%</a:t>
            </a:r>
          </a:p>
        </p:txBody>
      </p:sp>
      <p:sp>
        <p:nvSpPr>
          <p:cNvPr id="53" name="TextBox 52"/>
          <p:cNvSpPr txBox="1"/>
          <p:nvPr/>
        </p:nvSpPr>
        <p:spPr>
          <a:xfrm>
            <a:off x="2069364" y="8461835"/>
            <a:ext cx="617868" cy="344709"/>
          </a:xfrm>
          <a:prstGeom prst="rect">
            <a:avLst/>
          </a:prstGeom>
          <a:noFill/>
        </p:spPr>
        <p:txBody>
          <a:bodyPr wrap="none" lIns="128016" tIns="64008" rIns="128016" bIns="64008" rtlCol="0">
            <a:spAutoFit/>
          </a:bodyPr>
          <a:lstStyle/>
          <a:p>
            <a:r>
              <a:rPr lang="en-US" sz="1400" dirty="0">
                <a:solidFill>
                  <a:prstClr val="white"/>
                </a:solidFill>
                <a:latin typeface="Helvetica"/>
                <a:cs typeface="Helvetica"/>
              </a:rPr>
              <a:t>66%</a:t>
            </a:r>
          </a:p>
        </p:txBody>
      </p:sp>
      <p:sp>
        <p:nvSpPr>
          <p:cNvPr id="15" name="Rectangle 14"/>
          <p:cNvSpPr/>
          <p:nvPr/>
        </p:nvSpPr>
        <p:spPr>
          <a:xfrm>
            <a:off x="3179245" y="4742247"/>
            <a:ext cx="7863617" cy="646331"/>
          </a:xfrm>
          <a:prstGeom prst="rect">
            <a:avLst/>
          </a:prstGeom>
        </p:spPr>
        <p:txBody>
          <a:bodyPr wrap="square" lIns="128016" tIns="64008" rIns="128016" bIns="64008">
            <a:spAutoFit/>
          </a:bodyPr>
          <a:lstStyle/>
          <a:p>
            <a:pPr marL="0" lvl="1"/>
            <a:r>
              <a:rPr lang="en-US" sz="1700" dirty="0">
                <a:solidFill>
                  <a:schemeClr val="tx1">
                    <a:lumMod val="75000"/>
                    <a:lumOff val="25000"/>
                  </a:schemeClr>
                </a:solidFill>
                <a:latin typeface="Helvetica"/>
                <a:cs typeface="Helvetica"/>
              </a:rPr>
              <a:t>1a. Utility all-electric and fuel switching programs </a:t>
            </a:r>
          </a:p>
          <a:p>
            <a:pPr marL="0" lvl="1"/>
            <a:r>
              <a:rPr lang="en-US" sz="1700" dirty="0">
                <a:solidFill>
                  <a:schemeClr val="tx1">
                    <a:lumMod val="75000"/>
                    <a:lumOff val="25000"/>
                  </a:schemeClr>
                </a:solidFill>
                <a:latin typeface="Helvetica"/>
                <a:cs typeface="Helvetica"/>
              </a:rPr>
              <a:t>      </a:t>
            </a:r>
            <a:r>
              <a:rPr lang="en-US" sz="1700" i="1" dirty="0">
                <a:solidFill>
                  <a:schemeClr val="tx1">
                    <a:lumMod val="75000"/>
                    <a:lumOff val="25000"/>
                  </a:schemeClr>
                </a:solidFill>
                <a:latin typeface="Helvetica"/>
                <a:cs typeface="Helvetica"/>
              </a:rPr>
              <a:t>(close to 1 in 3 existing homes fuel switch)</a:t>
            </a:r>
          </a:p>
        </p:txBody>
      </p:sp>
      <p:sp>
        <p:nvSpPr>
          <p:cNvPr id="55" name="TextBox 54"/>
          <p:cNvSpPr txBox="1"/>
          <p:nvPr/>
        </p:nvSpPr>
        <p:spPr>
          <a:xfrm>
            <a:off x="2831285" y="8419710"/>
            <a:ext cx="2795660" cy="1052596"/>
          </a:xfrm>
          <a:prstGeom prst="rect">
            <a:avLst/>
          </a:prstGeom>
          <a:noFill/>
        </p:spPr>
        <p:txBody>
          <a:bodyPr wrap="none" lIns="128016" tIns="64008" rIns="128016" bIns="64008" rtlCol="0">
            <a:spAutoFit/>
          </a:bodyPr>
          <a:lstStyle>
            <a:defPPr>
              <a:defRPr lang="en-US"/>
            </a:defPPr>
            <a:lvl1pPr>
              <a:defRPr sz="1600" b="1">
                <a:solidFill>
                  <a:schemeClr val="tx1">
                    <a:lumMod val="75000"/>
                    <a:lumOff val="25000"/>
                  </a:schemeClr>
                </a:solidFill>
                <a:latin typeface=" Helvetica"/>
                <a:cs typeface=" Helvetica"/>
              </a:defRPr>
            </a:lvl1pPr>
          </a:lstStyle>
          <a:p>
            <a:r>
              <a:rPr lang="en-US" sz="2000" dirty="0">
                <a:solidFill>
                  <a:srgbClr val="262626">
                    <a:lumMod val="75000"/>
                    <a:lumOff val="25000"/>
                  </a:srgbClr>
                </a:solidFill>
              </a:rPr>
              <a:t>Commercial Existing</a:t>
            </a:r>
          </a:p>
          <a:p>
            <a:pPr lvl="1"/>
            <a:endParaRPr lang="en-US" sz="2000" b="1" dirty="0">
              <a:solidFill>
                <a:srgbClr val="262626"/>
              </a:solidFill>
            </a:endParaRPr>
          </a:p>
          <a:p>
            <a:pPr lvl="1"/>
            <a:r>
              <a:rPr lang="en-US" sz="2000" b="1" dirty="0">
                <a:solidFill>
                  <a:srgbClr val="262626"/>
                </a:solidFill>
              </a:rPr>
              <a:t>        </a:t>
            </a:r>
          </a:p>
        </p:txBody>
      </p:sp>
      <p:sp>
        <p:nvSpPr>
          <p:cNvPr id="60" name="Rectangle 59"/>
          <p:cNvSpPr/>
          <p:nvPr/>
        </p:nvSpPr>
        <p:spPr>
          <a:xfrm>
            <a:off x="3227160" y="8727895"/>
            <a:ext cx="7863617" cy="387799"/>
          </a:xfrm>
          <a:prstGeom prst="rect">
            <a:avLst/>
          </a:prstGeom>
        </p:spPr>
        <p:txBody>
          <a:bodyPr wrap="square" lIns="128016" tIns="64008" rIns="128016" bIns="64008">
            <a:spAutoFit/>
          </a:bodyPr>
          <a:lstStyle/>
          <a:p>
            <a:pPr marL="0" lvl="1"/>
            <a:r>
              <a:rPr lang="en-US" sz="1700" dirty="0">
                <a:solidFill>
                  <a:schemeClr val="tx1">
                    <a:lumMod val="75000"/>
                    <a:lumOff val="25000"/>
                  </a:schemeClr>
                </a:solidFill>
                <a:latin typeface="Helvetica"/>
                <a:cs typeface="Helvetica"/>
              </a:rPr>
              <a:t>1a. Utility all-electric and fuel switching programs</a:t>
            </a:r>
          </a:p>
        </p:txBody>
      </p:sp>
      <p:sp>
        <p:nvSpPr>
          <p:cNvPr id="62" name="Rectangle 61"/>
          <p:cNvSpPr/>
          <p:nvPr/>
        </p:nvSpPr>
        <p:spPr>
          <a:xfrm>
            <a:off x="3191600" y="2246601"/>
            <a:ext cx="7863617" cy="1077217"/>
          </a:xfrm>
          <a:prstGeom prst="rect">
            <a:avLst/>
          </a:prstGeom>
        </p:spPr>
        <p:txBody>
          <a:bodyPr wrap="square" lIns="128016" tIns="64008" rIns="128016" bIns="64008">
            <a:spAutoFit/>
          </a:bodyPr>
          <a:lstStyle/>
          <a:p>
            <a:pPr marL="0" lvl="1"/>
            <a:r>
              <a:rPr lang="en-US" sz="1500" dirty="0">
                <a:solidFill>
                  <a:schemeClr val="tx1">
                    <a:lumMod val="75000"/>
                    <a:lumOff val="25000"/>
                  </a:schemeClr>
                </a:solidFill>
                <a:latin typeface="Helvetica"/>
                <a:cs typeface="Helvetica"/>
              </a:rPr>
              <a:t>1a. Residential utility all-electric and fuel switching programs</a:t>
            </a:r>
          </a:p>
          <a:p>
            <a:pPr marL="0" lvl="1"/>
            <a:r>
              <a:rPr lang="en-US" sz="1500" dirty="0">
                <a:solidFill>
                  <a:schemeClr val="tx1">
                    <a:lumMod val="75000"/>
                    <a:lumOff val="25000"/>
                  </a:schemeClr>
                </a:solidFill>
                <a:latin typeface="Helvetica"/>
                <a:cs typeface="Helvetica"/>
              </a:rPr>
              <a:t>1b. Leverage homebuilding network to build all electric homes</a:t>
            </a:r>
          </a:p>
          <a:p>
            <a:pPr marL="0" lvl="1"/>
            <a:r>
              <a:rPr lang="en-US" sz="1500" dirty="0">
                <a:solidFill>
                  <a:schemeClr val="tx1">
                    <a:lumMod val="75000"/>
                    <a:lumOff val="25000"/>
                  </a:schemeClr>
                </a:solidFill>
                <a:latin typeface="Helvetica"/>
                <a:cs typeface="Helvetica"/>
              </a:rPr>
              <a:t>1c. Renewable thermal standards and/or codes for new residential builds</a:t>
            </a:r>
          </a:p>
          <a:p>
            <a:pPr marL="0" lvl="1"/>
            <a:r>
              <a:rPr lang="en-US" sz="1500" dirty="0">
                <a:solidFill>
                  <a:schemeClr val="tx1">
                    <a:lumMod val="75000"/>
                    <a:lumOff val="25000"/>
                  </a:schemeClr>
                </a:solidFill>
                <a:latin typeface="Helvetica"/>
                <a:cs typeface="Helvetica"/>
              </a:rPr>
              <a:t>1d. District heating for residential </a:t>
            </a:r>
          </a:p>
        </p:txBody>
      </p:sp>
      <p:cxnSp>
        <p:nvCxnSpPr>
          <p:cNvPr id="63" name="Straight Connector 62"/>
          <p:cNvCxnSpPr/>
          <p:nvPr/>
        </p:nvCxnSpPr>
        <p:spPr>
          <a:xfrm flipV="1">
            <a:off x="2548184" y="8710115"/>
            <a:ext cx="310594" cy="147519"/>
          </a:xfrm>
          <a:prstGeom prst="line">
            <a:avLst/>
          </a:prstGeom>
          <a:ln w="9525" cmpd="sng">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cxnSp>
        <p:nvCxnSpPr>
          <p:cNvPr id="64" name="Straight Connector 63"/>
          <p:cNvCxnSpPr/>
          <p:nvPr/>
        </p:nvCxnSpPr>
        <p:spPr>
          <a:xfrm flipV="1">
            <a:off x="2572775" y="4576948"/>
            <a:ext cx="310594" cy="147519"/>
          </a:xfrm>
          <a:prstGeom prst="line">
            <a:avLst/>
          </a:prstGeom>
          <a:ln w="9525" cmpd="sng">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cxnSp>
        <p:nvCxnSpPr>
          <p:cNvPr id="66" name="Straight Connector 65"/>
          <p:cNvCxnSpPr/>
          <p:nvPr/>
        </p:nvCxnSpPr>
        <p:spPr>
          <a:xfrm flipV="1">
            <a:off x="2558004" y="3545208"/>
            <a:ext cx="310594" cy="147519"/>
          </a:xfrm>
          <a:prstGeom prst="line">
            <a:avLst/>
          </a:prstGeom>
          <a:ln w="9525" cmpd="sng">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cxnSp>
        <p:nvCxnSpPr>
          <p:cNvPr id="67" name="Straight Connector 66"/>
          <p:cNvCxnSpPr/>
          <p:nvPr/>
        </p:nvCxnSpPr>
        <p:spPr>
          <a:xfrm flipV="1">
            <a:off x="2592078" y="2172840"/>
            <a:ext cx="310594" cy="147519"/>
          </a:xfrm>
          <a:prstGeom prst="line">
            <a:avLst/>
          </a:prstGeom>
          <a:ln w="9525" cmpd="sng">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sp>
        <p:nvSpPr>
          <p:cNvPr id="68" name="TextBox 67"/>
          <p:cNvSpPr txBox="1"/>
          <p:nvPr/>
        </p:nvSpPr>
        <p:spPr>
          <a:xfrm>
            <a:off x="2831553" y="3193510"/>
            <a:ext cx="2926189" cy="1034130"/>
          </a:xfrm>
          <a:prstGeom prst="rect">
            <a:avLst/>
          </a:prstGeom>
          <a:noFill/>
        </p:spPr>
        <p:txBody>
          <a:bodyPr wrap="none" lIns="128016" tIns="64008" rIns="128016" bIns="64008" rtlCol="0">
            <a:spAutoFit/>
          </a:bodyPr>
          <a:lstStyle>
            <a:defPPr>
              <a:defRPr lang="en-US"/>
            </a:defPPr>
            <a:lvl1pPr>
              <a:defRPr sz="1600" b="1">
                <a:solidFill>
                  <a:schemeClr val="tx1">
                    <a:lumMod val="75000"/>
                    <a:lumOff val="25000"/>
                  </a:schemeClr>
                </a:solidFill>
                <a:latin typeface=" Helvetica"/>
                <a:cs typeface=" Helvetica"/>
              </a:defRPr>
            </a:lvl1pPr>
          </a:lstStyle>
          <a:p>
            <a:r>
              <a:rPr lang="en-US" sz="1900" dirty="0">
                <a:solidFill>
                  <a:srgbClr val="262626">
                    <a:lumMod val="75000"/>
                    <a:lumOff val="25000"/>
                  </a:srgbClr>
                </a:solidFill>
              </a:rPr>
              <a:t>Commercial new build</a:t>
            </a:r>
          </a:p>
          <a:p>
            <a:pPr lvl="1"/>
            <a:endParaRPr lang="en-US" sz="1900" b="1" dirty="0">
              <a:solidFill>
                <a:srgbClr val="262626"/>
              </a:solidFill>
            </a:endParaRPr>
          </a:p>
          <a:p>
            <a:pPr lvl="1"/>
            <a:r>
              <a:rPr lang="en-US" sz="1900" b="1" dirty="0">
                <a:solidFill>
                  <a:srgbClr val="262626"/>
                </a:solidFill>
              </a:rPr>
              <a:t>        </a:t>
            </a:r>
          </a:p>
        </p:txBody>
      </p:sp>
      <p:sp>
        <p:nvSpPr>
          <p:cNvPr id="69" name="Rectangle 68"/>
          <p:cNvSpPr/>
          <p:nvPr/>
        </p:nvSpPr>
        <p:spPr>
          <a:xfrm>
            <a:off x="3186924" y="1482528"/>
            <a:ext cx="7863617" cy="387799"/>
          </a:xfrm>
          <a:prstGeom prst="rect">
            <a:avLst/>
          </a:prstGeom>
        </p:spPr>
        <p:txBody>
          <a:bodyPr wrap="square" lIns="128016" tIns="64008" rIns="128016" bIns="64008">
            <a:spAutoFit/>
          </a:bodyPr>
          <a:lstStyle/>
          <a:p>
            <a:pPr marL="0" lvl="1"/>
            <a:r>
              <a:rPr lang="en-US" sz="1700" dirty="0">
                <a:solidFill>
                  <a:schemeClr val="tx1">
                    <a:lumMod val="75000"/>
                    <a:lumOff val="25000"/>
                  </a:schemeClr>
                </a:solidFill>
                <a:latin typeface="Helvetica"/>
                <a:cs typeface="Helvetica"/>
              </a:rPr>
              <a:t>3a. Gasless or biogas campuses </a:t>
            </a:r>
          </a:p>
        </p:txBody>
      </p:sp>
      <p:sp>
        <p:nvSpPr>
          <p:cNvPr id="20" name="Rectangle 19"/>
          <p:cNvSpPr/>
          <p:nvPr/>
        </p:nvSpPr>
        <p:spPr>
          <a:xfrm>
            <a:off x="3217714" y="3464184"/>
            <a:ext cx="6400800" cy="387799"/>
          </a:xfrm>
          <a:prstGeom prst="rect">
            <a:avLst/>
          </a:prstGeom>
        </p:spPr>
        <p:txBody>
          <a:bodyPr wrap="square" lIns="128016" tIns="64008" rIns="128016" bIns="64008">
            <a:spAutoFit/>
          </a:bodyPr>
          <a:lstStyle/>
          <a:p>
            <a:r>
              <a:rPr lang="en-US" sz="1600" dirty="0">
                <a:solidFill>
                  <a:schemeClr val="tx1">
                    <a:lumMod val="75000"/>
                    <a:lumOff val="25000"/>
                  </a:schemeClr>
                </a:solidFill>
                <a:latin typeface="Helvetica"/>
                <a:cs typeface="Helvetica"/>
              </a:rPr>
              <a:t>2a. Commercial renewable thermal standards and/or codes</a:t>
            </a:r>
          </a:p>
        </p:txBody>
      </p:sp>
      <p:sp>
        <p:nvSpPr>
          <p:cNvPr id="49" name="Slide Number Placeholder 2"/>
          <p:cNvSpPr txBox="1">
            <a:spLocks/>
          </p:cNvSpPr>
          <p:nvPr/>
        </p:nvSpPr>
        <p:spPr>
          <a:xfrm>
            <a:off x="11928697" y="9246073"/>
            <a:ext cx="655319" cy="339408"/>
          </a:xfrm>
          <a:prstGeom prst="rect">
            <a:avLst/>
          </a:prstGeom>
        </p:spPr>
        <p:txBody>
          <a:bodyPr lIns="128016" tIns="64008" rIns="128016" bIns="64008"/>
          <a:lstStyle>
            <a:defPPr>
              <a:defRPr lang="en-US"/>
            </a:defPPr>
            <a:lvl1pPr algn="r" defTabSz="457200" rtl="0" fontAlgn="base">
              <a:spcBef>
                <a:spcPct val="0"/>
              </a:spcBef>
              <a:spcAft>
                <a:spcPct val="0"/>
              </a:spcAft>
              <a:defRPr sz="900" kern="1200">
                <a:solidFill>
                  <a:schemeClr val="tx1">
                    <a:lumMod val="75000"/>
                    <a:lumOff val="25000"/>
                  </a:schemeClr>
                </a:solidFill>
                <a:latin typeface="Helvetica"/>
                <a:ea typeface="ＭＳ Ｐゴシック" pitchFamily="34" charset="-128"/>
                <a:cs typeface="Helvetica"/>
              </a:defRPr>
            </a:lvl1pPr>
            <a:lvl2pPr marL="457200" algn="l" defTabSz="457200"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914400" algn="l" defTabSz="457200"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371600" algn="l" defTabSz="457200"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828800" algn="l" defTabSz="457200"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2286000" algn="l" defTabSz="914400" rtl="0" eaLnBrk="1" latinLnBrk="0" hangingPunct="1">
              <a:defRPr kern="1200">
                <a:solidFill>
                  <a:schemeClr val="tx1"/>
                </a:solidFill>
                <a:latin typeface="Arial" pitchFamily="34" charset="0"/>
                <a:ea typeface="ＭＳ Ｐゴシック" pitchFamily="34" charset="-128"/>
                <a:cs typeface="+mn-cs"/>
              </a:defRPr>
            </a:lvl6pPr>
            <a:lvl7pPr marL="2743200" algn="l" defTabSz="914400" rtl="0" eaLnBrk="1" latinLnBrk="0" hangingPunct="1">
              <a:defRPr kern="1200">
                <a:solidFill>
                  <a:schemeClr val="tx1"/>
                </a:solidFill>
                <a:latin typeface="Arial" pitchFamily="34" charset="0"/>
                <a:ea typeface="ＭＳ Ｐゴシック" pitchFamily="34" charset="-128"/>
                <a:cs typeface="+mn-cs"/>
              </a:defRPr>
            </a:lvl7pPr>
            <a:lvl8pPr marL="3200400" algn="l" defTabSz="914400" rtl="0" eaLnBrk="1" latinLnBrk="0" hangingPunct="1">
              <a:defRPr kern="1200">
                <a:solidFill>
                  <a:schemeClr val="tx1"/>
                </a:solidFill>
                <a:latin typeface="Arial" pitchFamily="34" charset="0"/>
                <a:ea typeface="ＭＳ Ｐゴシック" pitchFamily="34" charset="-128"/>
                <a:cs typeface="+mn-cs"/>
              </a:defRPr>
            </a:lvl8pPr>
            <a:lvl9pPr marL="3657600" algn="l" defTabSz="914400" rtl="0" eaLnBrk="1" latinLnBrk="0" hangingPunct="1">
              <a:defRPr kern="1200">
                <a:solidFill>
                  <a:schemeClr val="tx1"/>
                </a:solidFill>
                <a:latin typeface="Arial" pitchFamily="34" charset="0"/>
                <a:ea typeface="ＭＳ Ｐゴシック" pitchFamily="34" charset="-128"/>
                <a:cs typeface="+mn-cs"/>
              </a:defRPr>
            </a:lvl9pPr>
          </a:lstStyle>
          <a:p>
            <a:fld id="{9A790FB6-828C-42B7-8DB6-4BAD25C042CC}" type="slidenum">
              <a:rPr lang="en-US" smtClean="0"/>
              <a:pPr/>
              <a:t>17</a:t>
            </a:fld>
            <a:endParaRPr lang="en-US" dirty="0"/>
          </a:p>
        </p:txBody>
      </p:sp>
    </p:spTree>
    <p:extLst>
      <p:ext uri="{BB962C8B-B14F-4D97-AF65-F5344CB8AC3E}">
        <p14:creationId xmlns:p14="http://schemas.microsoft.com/office/powerpoint/2010/main" val="1176813079"/>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3" cstate="print">
            <a:biLevel thresh="75000"/>
            <a:alphaModFix amt="11000"/>
            <a:extLst>
              <a:ext uri="{28A0092B-C50C-407E-A947-70E740481C1C}">
                <a14:useLocalDpi xmlns:a14="http://schemas.microsoft.com/office/drawing/2010/main"/>
              </a:ext>
            </a:extLst>
          </a:blip>
          <a:srcRect/>
          <a:stretch/>
        </p:blipFill>
        <p:spPr>
          <a:xfrm>
            <a:off x="-1" y="2"/>
            <a:ext cx="12893187" cy="9643547"/>
          </a:xfrm>
          <a:prstGeom prst="rect">
            <a:avLst/>
          </a:prstGeom>
        </p:spPr>
      </p:pic>
      <p:sp>
        <p:nvSpPr>
          <p:cNvPr id="3" name="Slide Number Placeholder 2"/>
          <p:cNvSpPr>
            <a:spLocks noGrp="1"/>
          </p:cNvSpPr>
          <p:nvPr>
            <p:ph type="sldNum" sz="quarter" idx="12"/>
          </p:nvPr>
        </p:nvSpPr>
        <p:spPr>
          <a:xfrm>
            <a:off x="11928697" y="9246073"/>
            <a:ext cx="655319" cy="339408"/>
          </a:xfrm>
        </p:spPr>
        <p:txBody>
          <a:bodyPr/>
          <a:lstStyle/>
          <a:p>
            <a:fld id="{9A790FB6-828C-42B7-8DB6-4BAD25C042CC}" type="slidenum">
              <a:rPr lang="en-US" smtClean="0">
                <a:solidFill>
                  <a:srgbClr val="262626">
                    <a:lumMod val="75000"/>
                    <a:lumOff val="25000"/>
                  </a:srgbClr>
                </a:solidFill>
              </a:rPr>
              <a:pPr/>
              <a:t>18</a:t>
            </a:fld>
            <a:endParaRPr lang="en-US" dirty="0">
              <a:solidFill>
                <a:srgbClr val="262626">
                  <a:lumMod val="75000"/>
                  <a:lumOff val="25000"/>
                </a:srgbClr>
              </a:solidFill>
            </a:endParaRPr>
          </a:p>
        </p:txBody>
      </p:sp>
      <p:sp>
        <p:nvSpPr>
          <p:cNvPr id="4" name="Rectangle 3"/>
          <p:cNvSpPr/>
          <p:nvPr/>
        </p:nvSpPr>
        <p:spPr>
          <a:xfrm>
            <a:off x="0" y="1"/>
            <a:ext cx="12801600" cy="634148"/>
          </a:xfrm>
          <a:prstGeom prst="rect">
            <a:avLst/>
          </a:prstGeom>
          <a:solidFill>
            <a:schemeClr val="bg1">
              <a:lumMod val="85000"/>
            </a:schemeClr>
          </a:solidFill>
          <a:ln>
            <a:solidFill>
              <a:schemeClr val="bg1">
                <a:lumMod val="85000"/>
              </a:schemeClr>
            </a:solidFill>
          </a:ln>
          <a:effectLst/>
        </p:spPr>
        <p:style>
          <a:lnRef idx="1">
            <a:schemeClr val="accent1"/>
          </a:lnRef>
          <a:fillRef idx="3">
            <a:schemeClr val="accent1"/>
          </a:fillRef>
          <a:effectRef idx="2">
            <a:schemeClr val="accent1"/>
          </a:effectRef>
          <a:fontRef idx="minor">
            <a:schemeClr val="lt1"/>
          </a:fontRef>
        </p:style>
        <p:txBody>
          <a:bodyPr lIns="128016" tIns="64008" rIns="128016" bIns="64008" rtlCol="0" anchor="ctr"/>
          <a:lstStyle/>
          <a:p>
            <a:pPr algn="ctr"/>
            <a:endParaRPr lang="en-US" dirty="0">
              <a:solidFill>
                <a:prstClr val="white"/>
              </a:solidFill>
              <a:latin typeface="Helvetica"/>
              <a:cs typeface="Helvetica"/>
            </a:endParaRPr>
          </a:p>
        </p:txBody>
      </p:sp>
      <p:sp>
        <p:nvSpPr>
          <p:cNvPr id="5" name="Title 2"/>
          <p:cNvSpPr txBox="1">
            <a:spLocks/>
          </p:cNvSpPr>
          <p:nvPr/>
        </p:nvSpPr>
        <p:spPr>
          <a:xfrm>
            <a:off x="120244" y="0"/>
            <a:ext cx="12496889" cy="633413"/>
          </a:xfrm>
          <a:prstGeom prst="rect">
            <a:avLst/>
          </a:prstGeom>
        </p:spPr>
        <p:txBody>
          <a:bodyPr vert="horz" lIns="128016" tIns="64008" rIns="128016" bIns="64008" rtlCol="0" anchor="ctr">
            <a:normAutofit fontScale="62500" lnSpcReduction="20000"/>
          </a:bodyPr>
          <a:lstStyle>
            <a:lvl1pPr algn="ctr" defTabSz="457200" rtl="0" eaLnBrk="0" fontAlgn="base" hangingPunct="0">
              <a:spcBef>
                <a:spcPct val="0"/>
              </a:spcBef>
              <a:spcAft>
                <a:spcPct val="0"/>
              </a:spcAft>
              <a:defRPr sz="1900" b="0" i="0" kern="1200" cap="small">
                <a:solidFill>
                  <a:schemeClr val="tx1"/>
                </a:solidFill>
                <a:latin typeface="Helvetica Neue Light"/>
                <a:ea typeface="ＭＳ Ｐゴシック" charset="-128"/>
                <a:cs typeface="Helvetica Neue Light"/>
              </a:defRPr>
            </a:lvl1pPr>
            <a:lvl2pPr algn="ctr" defTabSz="457200" rtl="0" eaLnBrk="0" fontAlgn="base" hangingPunct="0">
              <a:spcBef>
                <a:spcPct val="0"/>
              </a:spcBef>
              <a:spcAft>
                <a:spcPct val="0"/>
              </a:spcAft>
              <a:defRPr sz="1900" b="1">
                <a:solidFill>
                  <a:schemeClr val="tx1"/>
                </a:solidFill>
                <a:latin typeface="Optima" charset="0"/>
                <a:ea typeface="ＭＳ Ｐゴシック" charset="-128"/>
              </a:defRPr>
            </a:lvl2pPr>
            <a:lvl3pPr algn="ctr" defTabSz="457200" rtl="0" eaLnBrk="0" fontAlgn="base" hangingPunct="0">
              <a:spcBef>
                <a:spcPct val="0"/>
              </a:spcBef>
              <a:spcAft>
                <a:spcPct val="0"/>
              </a:spcAft>
              <a:defRPr sz="1900" b="1">
                <a:solidFill>
                  <a:schemeClr val="tx1"/>
                </a:solidFill>
                <a:latin typeface="Optima" charset="0"/>
                <a:ea typeface="ＭＳ Ｐゴシック" charset="-128"/>
              </a:defRPr>
            </a:lvl3pPr>
            <a:lvl4pPr algn="ctr" defTabSz="457200" rtl="0" eaLnBrk="0" fontAlgn="base" hangingPunct="0">
              <a:spcBef>
                <a:spcPct val="0"/>
              </a:spcBef>
              <a:spcAft>
                <a:spcPct val="0"/>
              </a:spcAft>
              <a:defRPr sz="1900" b="1">
                <a:solidFill>
                  <a:schemeClr val="tx1"/>
                </a:solidFill>
                <a:latin typeface="Optima" charset="0"/>
                <a:ea typeface="ＭＳ Ｐゴシック" charset="-128"/>
              </a:defRPr>
            </a:lvl4pPr>
            <a:lvl5pPr algn="ctr" defTabSz="457200" rtl="0" eaLnBrk="0" fontAlgn="base" hangingPunct="0">
              <a:spcBef>
                <a:spcPct val="0"/>
              </a:spcBef>
              <a:spcAft>
                <a:spcPct val="0"/>
              </a:spcAft>
              <a:defRPr sz="1900" b="1">
                <a:solidFill>
                  <a:schemeClr val="tx1"/>
                </a:solidFill>
                <a:latin typeface="Optima" charset="0"/>
                <a:ea typeface="ＭＳ Ｐゴシック" charset="-128"/>
              </a:defRPr>
            </a:lvl5pPr>
            <a:lvl6pPr marL="457200" algn="ctr" defTabSz="457200" rtl="0" fontAlgn="base">
              <a:spcBef>
                <a:spcPct val="0"/>
              </a:spcBef>
              <a:spcAft>
                <a:spcPct val="0"/>
              </a:spcAft>
              <a:defRPr sz="4400" b="1">
                <a:solidFill>
                  <a:schemeClr val="tx1"/>
                </a:solidFill>
                <a:latin typeface="Optima" charset="0"/>
                <a:ea typeface="ＭＳ Ｐゴシック" charset="-128"/>
              </a:defRPr>
            </a:lvl6pPr>
            <a:lvl7pPr marL="914400" algn="ctr" defTabSz="457200" rtl="0" fontAlgn="base">
              <a:spcBef>
                <a:spcPct val="0"/>
              </a:spcBef>
              <a:spcAft>
                <a:spcPct val="0"/>
              </a:spcAft>
              <a:defRPr sz="4400" b="1">
                <a:solidFill>
                  <a:schemeClr val="tx1"/>
                </a:solidFill>
                <a:latin typeface="Optima" charset="0"/>
                <a:ea typeface="ＭＳ Ｐゴシック" charset="-128"/>
              </a:defRPr>
            </a:lvl7pPr>
            <a:lvl8pPr marL="1371600" algn="ctr" defTabSz="457200" rtl="0" fontAlgn="base">
              <a:spcBef>
                <a:spcPct val="0"/>
              </a:spcBef>
              <a:spcAft>
                <a:spcPct val="0"/>
              </a:spcAft>
              <a:defRPr sz="4400" b="1">
                <a:solidFill>
                  <a:schemeClr val="tx1"/>
                </a:solidFill>
                <a:latin typeface="Optima" charset="0"/>
                <a:ea typeface="ＭＳ Ｐゴシック" charset="-128"/>
              </a:defRPr>
            </a:lvl8pPr>
            <a:lvl9pPr marL="1828800" algn="ctr" defTabSz="457200" rtl="0" fontAlgn="base">
              <a:spcBef>
                <a:spcPct val="0"/>
              </a:spcBef>
              <a:spcAft>
                <a:spcPct val="0"/>
              </a:spcAft>
              <a:defRPr sz="4400" b="1">
                <a:solidFill>
                  <a:schemeClr val="tx1"/>
                </a:solidFill>
                <a:latin typeface="Optima" charset="0"/>
                <a:ea typeface="ＭＳ Ｐゴシック" charset="-128"/>
              </a:defRPr>
            </a:lvl9pPr>
          </a:lstStyle>
          <a:p>
            <a:pPr algn="l"/>
            <a:r>
              <a:rPr lang="en-US" sz="3100" dirty="0">
                <a:solidFill>
                  <a:srgbClr val="262626"/>
                </a:solidFill>
                <a:latin typeface="Helvetica Light"/>
                <a:cs typeface="Helvetica Light"/>
              </a:rPr>
              <a:t>F. Preliminary DEMAND RESPONSE goal, experts, guiding principles for scaling from Stepping Up Analysis</a:t>
            </a:r>
          </a:p>
        </p:txBody>
      </p:sp>
      <p:sp>
        <p:nvSpPr>
          <p:cNvPr id="8" name="TextBox 7"/>
          <p:cNvSpPr txBox="1"/>
          <p:nvPr/>
        </p:nvSpPr>
        <p:spPr>
          <a:xfrm>
            <a:off x="158031" y="2167169"/>
            <a:ext cx="3224088" cy="488339"/>
          </a:xfrm>
          <a:prstGeom prst="rect">
            <a:avLst/>
          </a:prstGeom>
          <a:noFill/>
        </p:spPr>
        <p:txBody>
          <a:bodyPr wrap="none" lIns="128016" tIns="64008" rIns="128016" bIns="64008" rtlCol="0">
            <a:spAutoFit/>
          </a:bodyPr>
          <a:lstStyle/>
          <a:p>
            <a:pPr>
              <a:lnSpc>
                <a:spcPct val="120000"/>
              </a:lnSpc>
            </a:pPr>
            <a:r>
              <a:rPr lang="en-US" sz="2000" dirty="0">
                <a:solidFill>
                  <a:srgbClr val="262626"/>
                </a:solidFill>
                <a:latin typeface="Helvetica"/>
                <a:cs typeface="Helvetica"/>
              </a:rPr>
              <a:t>Experts consulted to date:</a:t>
            </a:r>
          </a:p>
        </p:txBody>
      </p:sp>
      <p:sp>
        <p:nvSpPr>
          <p:cNvPr id="2" name="Rectangle 1"/>
          <p:cNvSpPr/>
          <p:nvPr/>
        </p:nvSpPr>
        <p:spPr>
          <a:xfrm>
            <a:off x="3287248" y="2210263"/>
            <a:ext cx="9186443" cy="2945934"/>
          </a:xfrm>
          <a:prstGeom prst="rect">
            <a:avLst/>
          </a:prstGeom>
        </p:spPr>
        <p:txBody>
          <a:bodyPr wrap="square" lIns="128016" tIns="64008" rIns="128016" bIns="64008">
            <a:spAutoFit/>
          </a:bodyPr>
          <a:lstStyle/>
          <a:p>
            <a:pPr>
              <a:lnSpc>
                <a:spcPct val="120000"/>
              </a:lnSpc>
            </a:pPr>
            <a:r>
              <a:rPr lang="en-US" sz="1700" b="1" dirty="0">
                <a:solidFill>
                  <a:srgbClr val="262626"/>
                </a:solidFill>
                <a:latin typeface="Helvetica"/>
                <a:cs typeface="Helvetica"/>
              </a:rPr>
              <a:t>Pablo </a:t>
            </a:r>
            <a:r>
              <a:rPr lang="en-US" sz="1700" b="1" dirty="0" err="1">
                <a:solidFill>
                  <a:srgbClr val="262626"/>
                </a:solidFill>
                <a:latin typeface="Helvetica"/>
                <a:cs typeface="Helvetica"/>
              </a:rPr>
              <a:t>Bauleo</a:t>
            </a:r>
            <a:r>
              <a:rPr lang="en-US" sz="1700" dirty="0">
                <a:solidFill>
                  <a:srgbClr val="262626"/>
                </a:solidFill>
                <a:latin typeface="Helvetica"/>
                <a:cs typeface="Helvetica"/>
              </a:rPr>
              <a:t>, Fort Collins Utilities</a:t>
            </a:r>
          </a:p>
          <a:p>
            <a:pPr>
              <a:lnSpc>
                <a:spcPct val="120000"/>
              </a:lnSpc>
            </a:pPr>
            <a:r>
              <a:rPr lang="en-US" sz="1700" b="1" dirty="0">
                <a:solidFill>
                  <a:srgbClr val="262626"/>
                </a:solidFill>
                <a:latin typeface="Helvetica"/>
                <a:cs typeface="Helvetica"/>
              </a:rPr>
              <a:t>John Phelan</a:t>
            </a:r>
            <a:r>
              <a:rPr lang="en-US" sz="1700" i="1" dirty="0">
                <a:solidFill>
                  <a:srgbClr val="262626"/>
                </a:solidFill>
                <a:latin typeface="Helvetica"/>
                <a:cs typeface="Helvetica"/>
              </a:rPr>
              <a:t>, </a:t>
            </a:r>
            <a:r>
              <a:rPr lang="en-US" sz="1700" dirty="0">
                <a:solidFill>
                  <a:srgbClr val="262626"/>
                </a:solidFill>
                <a:latin typeface="Helvetica"/>
                <a:cs typeface="Helvetica"/>
              </a:rPr>
              <a:t>Fort Collins Utilities</a:t>
            </a:r>
          </a:p>
          <a:p>
            <a:pPr>
              <a:lnSpc>
                <a:spcPct val="120000"/>
              </a:lnSpc>
            </a:pPr>
            <a:r>
              <a:rPr lang="en-US" sz="1700" b="1" dirty="0">
                <a:solidFill>
                  <a:srgbClr val="262626"/>
                </a:solidFill>
                <a:latin typeface="Helvetica"/>
                <a:cs typeface="Helvetica"/>
              </a:rPr>
              <a:t>Steve </a:t>
            </a:r>
            <a:r>
              <a:rPr lang="en-US" sz="1700" b="1" dirty="0" err="1">
                <a:solidFill>
                  <a:srgbClr val="262626"/>
                </a:solidFill>
                <a:latin typeface="Helvetica"/>
                <a:cs typeface="Helvetica"/>
              </a:rPr>
              <a:t>Catanach</a:t>
            </a:r>
            <a:r>
              <a:rPr lang="en-US" sz="1700" dirty="0">
                <a:solidFill>
                  <a:srgbClr val="262626"/>
                </a:solidFill>
                <a:latin typeface="Helvetica"/>
                <a:cs typeface="Helvetica"/>
              </a:rPr>
              <a:t>, Fort Collins Utilities</a:t>
            </a:r>
          </a:p>
          <a:p>
            <a:pPr>
              <a:lnSpc>
                <a:spcPct val="120000"/>
              </a:lnSpc>
            </a:pPr>
            <a:r>
              <a:rPr lang="en-US" sz="1700" b="1" dirty="0">
                <a:solidFill>
                  <a:srgbClr val="262626"/>
                </a:solidFill>
                <a:latin typeface="Helvetica"/>
                <a:cs typeface="Helvetica"/>
              </a:rPr>
              <a:t>James Tong</a:t>
            </a:r>
            <a:r>
              <a:rPr lang="en-US" sz="1700" dirty="0">
                <a:solidFill>
                  <a:srgbClr val="262626"/>
                </a:solidFill>
                <a:latin typeface="Helvetica"/>
                <a:cs typeface="Helvetica"/>
              </a:rPr>
              <a:t>, Clean Power Finance</a:t>
            </a:r>
          </a:p>
          <a:p>
            <a:pPr>
              <a:lnSpc>
                <a:spcPct val="120000"/>
              </a:lnSpc>
            </a:pPr>
            <a:r>
              <a:rPr lang="en-US" sz="1700" b="1" dirty="0">
                <a:solidFill>
                  <a:srgbClr val="262626"/>
                </a:solidFill>
                <a:latin typeface="Helvetica"/>
                <a:cs typeface="Helvetica"/>
              </a:rPr>
              <a:t>John </a:t>
            </a:r>
            <a:r>
              <a:rPr lang="en-US" sz="1700" b="1" dirty="0" err="1">
                <a:solidFill>
                  <a:srgbClr val="262626"/>
                </a:solidFill>
                <a:latin typeface="Helvetica"/>
                <a:cs typeface="Helvetica"/>
              </a:rPr>
              <a:t>duPont</a:t>
            </a:r>
            <a:r>
              <a:rPr lang="en-US" sz="1700" dirty="0">
                <a:solidFill>
                  <a:srgbClr val="262626"/>
                </a:solidFill>
                <a:latin typeface="Helvetica"/>
                <a:cs typeface="Helvetica"/>
              </a:rPr>
              <a:t>, </a:t>
            </a:r>
            <a:r>
              <a:rPr lang="en-US" sz="1700" dirty="0" err="1">
                <a:solidFill>
                  <a:srgbClr val="262626"/>
                </a:solidFill>
                <a:latin typeface="Helvetica"/>
                <a:cs typeface="Helvetica"/>
              </a:rPr>
              <a:t>EnerNOC</a:t>
            </a:r>
            <a:endParaRPr lang="en-US" sz="1700" dirty="0">
              <a:solidFill>
                <a:srgbClr val="262626"/>
              </a:solidFill>
              <a:latin typeface="Helvetica"/>
              <a:cs typeface="Helvetica"/>
            </a:endParaRPr>
          </a:p>
          <a:p>
            <a:pPr>
              <a:lnSpc>
                <a:spcPct val="120000"/>
              </a:lnSpc>
            </a:pPr>
            <a:r>
              <a:rPr lang="en-US" sz="1700" b="1" dirty="0" err="1">
                <a:solidFill>
                  <a:srgbClr val="262626"/>
                </a:solidFill>
                <a:latin typeface="Helvetica"/>
                <a:cs typeface="Helvetica"/>
              </a:rPr>
              <a:t>Ake</a:t>
            </a:r>
            <a:r>
              <a:rPr lang="en-US" sz="1700" b="1" dirty="0">
                <a:solidFill>
                  <a:srgbClr val="262626"/>
                </a:solidFill>
                <a:latin typeface="Helvetica"/>
                <a:cs typeface="Helvetica"/>
              </a:rPr>
              <a:t> </a:t>
            </a:r>
            <a:r>
              <a:rPr lang="en-US" sz="1700" b="1" dirty="0" err="1">
                <a:solidFill>
                  <a:srgbClr val="262626"/>
                </a:solidFill>
                <a:latin typeface="Helvetica"/>
                <a:cs typeface="Helvetica"/>
              </a:rPr>
              <a:t>Almgren</a:t>
            </a:r>
            <a:r>
              <a:rPr lang="en-US" sz="1700" dirty="0">
                <a:solidFill>
                  <a:srgbClr val="262626"/>
                </a:solidFill>
                <a:latin typeface="Helvetica"/>
                <a:cs typeface="Helvetica"/>
              </a:rPr>
              <a:t>, PJM Interconnection</a:t>
            </a:r>
          </a:p>
          <a:p>
            <a:pPr>
              <a:lnSpc>
                <a:spcPct val="120000"/>
              </a:lnSpc>
            </a:pPr>
            <a:r>
              <a:rPr lang="en-US" sz="1700" b="1" dirty="0">
                <a:solidFill>
                  <a:srgbClr val="262626"/>
                </a:solidFill>
                <a:latin typeface="Helvetica"/>
                <a:cs typeface="Helvetica"/>
              </a:rPr>
              <a:t>Simon Baker</a:t>
            </a:r>
            <a:r>
              <a:rPr lang="en-US" sz="1700" dirty="0">
                <a:solidFill>
                  <a:srgbClr val="262626"/>
                </a:solidFill>
                <a:latin typeface="Helvetica"/>
                <a:cs typeface="Helvetica"/>
              </a:rPr>
              <a:t>, California Public Utility Commission</a:t>
            </a:r>
          </a:p>
          <a:p>
            <a:pPr>
              <a:lnSpc>
                <a:spcPct val="120000"/>
              </a:lnSpc>
            </a:pPr>
            <a:r>
              <a:rPr lang="en-US" sz="1700" b="1" dirty="0">
                <a:solidFill>
                  <a:srgbClr val="262626"/>
                </a:solidFill>
                <a:latin typeface="Helvetica"/>
                <a:cs typeface="Helvetica"/>
              </a:rPr>
              <a:t>Tim Stout</a:t>
            </a:r>
            <a:r>
              <a:rPr lang="en-US" sz="1700" dirty="0">
                <a:solidFill>
                  <a:srgbClr val="262626"/>
                </a:solidFill>
                <a:latin typeface="Helvetica"/>
                <a:cs typeface="Helvetica"/>
              </a:rPr>
              <a:t>, E Source</a:t>
            </a:r>
          </a:p>
          <a:p>
            <a:pPr>
              <a:lnSpc>
                <a:spcPct val="120000"/>
              </a:lnSpc>
            </a:pPr>
            <a:r>
              <a:rPr lang="en-US" sz="1700" b="1" dirty="0">
                <a:solidFill>
                  <a:srgbClr val="262626"/>
                </a:solidFill>
                <a:latin typeface="Helvetica"/>
                <a:cs typeface="Helvetica"/>
              </a:rPr>
              <a:t>Peter </a:t>
            </a:r>
            <a:r>
              <a:rPr lang="en-US" sz="1700" b="1" dirty="0" err="1">
                <a:solidFill>
                  <a:srgbClr val="262626"/>
                </a:solidFill>
                <a:latin typeface="Helvetica"/>
                <a:cs typeface="Helvetica"/>
              </a:rPr>
              <a:t>Zschokke</a:t>
            </a:r>
            <a:r>
              <a:rPr lang="en-US" sz="1700" dirty="0">
                <a:solidFill>
                  <a:srgbClr val="262626"/>
                </a:solidFill>
                <a:latin typeface="Helvetica"/>
                <a:cs typeface="Helvetica"/>
              </a:rPr>
              <a:t>, National Grid</a:t>
            </a:r>
          </a:p>
        </p:txBody>
      </p:sp>
      <p:sp>
        <p:nvSpPr>
          <p:cNvPr id="10" name="TextBox 9"/>
          <p:cNvSpPr txBox="1"/>
          <p:nvPr/>
        </p:nvSpPr>
        <p:spPr>
          <a:xfrm>
            <a:off x="71575" y="5284460"/>
            <a:ext cx="12512441" cy="3560975"/>
          </a:xfrm>
          <a:prstGeom prst="rect">
            <a:avLst/>
          </a:prstGeom>
          <a:noFill/>
        </p:spPr>
        <p:txBody>
          <a:bodyPr wrap="square" lIns="128016" tIns="64008" rIns="128016" bIns="64008" rtlCol="0">
            <a:spAutoFit/>
          </a:bodyPr>
          <a:lstStyle/>
          <a:p>
            <a:pPr>
              <a:lnSpc>
                <a:spcPct val="120000"/>
              </a:lnSpc>
            </a:pPr>
            <a:r>
              <a:rPr lang="en-US" sz="2000" dirty="0">
                <a:solidFill>
                  <a:srgbClr val="262626"/>
                </a:solidFill>
                <a:latin typeface="Helvetica"/>
                <a:cs typeface="Helvetica"/>
              </a:rPr>
              <a:t>Guiding principles for scaling:</a:t>
            </a:r>
          </a:p>
          <a:p>
            <a:r>
              <a:rPr lang="en-US" sz="1700" b="1" dirty="0">
                <a:latin typeface="Helvetica"/>
                <a:cs typeface="Helvetica"/>
              </a:rPr>
              <a:t>For Program Design:</a:t>
            </a:r>
          </a:p>
          <a:p>
            <a:pPr marL="400050" indent="-400050">
              <a:buFont typeface="Arial"/>
              <a:buChar char="•"/>
            </a:pPr>
            <a:r>
              <a:rPr lang="en-US" sz="1500" b="1" dirty="0">
                <a:latin typeface="Helvetica"/>
                <a:cs typeface="Helvetica"/>
              </a:rPr>
              <a:t>Integrate: </a:t>
            </a:r>
            <a:r>
              <a:rPr lang="en-US" sz="1500" dirty="0">
                <a:latin typeface="Helvetica"/>
                <a:cs typeface="Helvetica"/>
              </a:rPr>
              <a:t>Benefits are only fully captured when DR can be integrated into grid operations as firm capacity and flexible operating reserves.</a:t>
            </a:r>
          </a:p>
          <a:p>
            <a:pPr marL="400050" indent="-400050">
              <a:buFont typeface="Arial"/>
              <a:buChar char="•"/>
            </a:pPr>
            <a:r>
              <a:rPr lang="en-US" sz="1500" b="1" dirty="0">
                <a:latin typeface="Helvetica"/>
                <a:cs typeface="Helvetica"/>
              </a:rPr>
              <a:t>Design in flexibility: </a:t>
            </a:r>
            <a:r>
              <a:rPr lang="en-US" sz="1500" dirty="0">
                <a:latin typeface="Helvetica"/>
                <a:cs typeface="Helvetica"/>
              </a:rPr>
              <a:t>Design adaptive DR programs which will minimize the need for subsequent roll-outs. As the electricity system evolves (i.e. more EVs and intermittent renewable energy) using DR to more closely match demand with generation will drive down costs. Today’s roll-out strategy needs to consider what these future needs will be.</a:t>
            </a:r>
          </a:p>
          <a:p>
            <a:pPr marL="400050" indent="-400050">
              <a:buFont typeface="Arial"/>
              <a:buChar char="•"/>
            </a:pPr>
            <a:r>
              <a:rPr lang="en-US" sz="1500" b="1" dirty="0">
                <a:latin typeface="Helvetica"/>
                <a:cs typeface="Helvetica"/>
              </a:rPr>
              <a:t>Price signals are key: </a:t>
            </a:r>
            <a:r>
              <a:rPr lang="en-US" sz="1500" dirty="0">
                <a:latin typeface="Helvetica"/>
                <a:cs typeface="Helvetica"/>
              </a:rPr>
              <a:t>The structure for how “costly peaks” are passed from the system to the utility should determine which DR programs are deployed. The monetary exchange between PRPA and FCU needs to accurately reflect the true cost to serve the system.</a:t>
            </a:r>
          </a:p>
          <a:p>
            <a:pPr marL="400050" indent="-400050">
              <a:buFont typeface="Arial"/>
              <a:buChar char="•"/>
            </a:pPr>
            <a:endParaRPr lang="en-US" sz="1500" dirty="0">
              <a:latin typeface="Helvetica"/>
              <a:cs typeface="Helvetica"/>
            </a:endParaRPr>
          </a:p>
          <a:p>
            <a:r>
              <a:rPr lang="en-US" sz="1700" b="1" dirty="0">
                <a:latin typeface="Helvetica"/>
                <a:cs typeface="Helvetica"/>
              </a:rPr>
              <a:t>For Customer Participation:</a:t>
            </a:r>
          </a:p>
          <a:p>
            <a:pPr marL="400050" indent="-400050">
              <a:buFont typeface="Arial"/>
              <a:buChar char="•"/>
            </a:pPr>
            <a:r>
              <a:rPr lang="en-US" sz="1500" b="1" dirty="0">
                <a:latin typeface="Helvetica"/>
                <a:cs typeface="Helvetica"/>
              </a:rPr>
              <a:t>Make it Flexible: </a:t>
            </a:r>
            <a:r>
              <a:rPr lang="en-US" sz="1500" dirty="0">
                <a:latin typeface="Helvetica"/>
                <a:cs typeface="Helvetica"/>
              </a:rPr>
              <a:t>Every customer will have their own needs and preferences, so there should be many options for DR program offerings. Work with customers to understand their needs and develop solutions collaboratively while still serving the larger system.</a:t>
            </a:r>
          </a:p>
          <a:p>
            <a:pPr marL="400050" indent="-400050">
              <a:buFont typeface="Arial"/>
              <a:buChar char="•"/>
            </a:pPr>
            <a:r>
              <a:rPr lang="en-US" sz="1500" b="1" dirty="0">
                <a:latin typeface="Helvetica"/>
                <a:cs typeface="Helvetica"/>
              </a:rPr>
              <a:t>Make it Easy: </a:t>
            </a:r>
            <a:r>
              <a:rPr lang="en-US" sz="1500" dirty="0">
                <a:latin typeface="Helvetica"/>
                <a:cs typeface="Helvetica"/>
              </a:rPr>
              <a:t>Make sure it is simple for the customer to participate in order to have sustained performance of programs. Try to design the “human out of the loop” (deploy IT intelligently to make it quicker and easier for customers to respond).</a:t>
            </a:r>
          </a:p>
        </p:txBody>
      </p:sp>
      <p:sp>
        <p:nvSpPr>
          <p:cNvPr id="13" name="Rectangle 12"/>
          <p:cNvSpPr/>
          <p:nvPr/>
        </p:nvSpPr>
        <p:spPr>
          <a:xfrm>
            <a:off x="120244" y="677916"/>
            <a:ext cx="12865455" cy="1117742"/>
          </a:xfrm>
          <a:prstGeom prst="rect">
            <a:avLst/>
          </a:prstGeom>
        </p:spPr>
        <p:txBody>
          <a:bodyPr wrap="square" lIns="128016" tIns="64008" rIns="128016" bIns="64008">
            <a:spAutoFit/>
          </a:bodyPr>
          <a:lstStyle/>
          <a:p>
            <a:pPr>
              <a:lnSpc>
                <a:spcPct val="120000"/>
              </a:lnSpc>
            </a:pPr>
            <a:r>
              <a:rPr lang="en-US" sz="2000" dirty="0">
                <a:solidFill>
                  <a:srgbClr val="262626"/>
                </a:solidFill>
                <a:latin typeface="Helvetica"/>
                <a:cs typeface="Helvetica"/>
              </a:rPr>
              <a:t>Proposed goal: </a:t>
            </a:r>
            <a:r>
              <a:rPr lang="en-US" sz="1700" dirty="0">
                <a:solidFill>
                  <a:srgbClr val="262626"/>
                </a:solidFill>
                <a:latin typeface="Helvetica"/>
                <a:cs typeface="Helvetica"/>
              </a:rPr>
              <a:t>60MW of peak reduction and demand response load by 2030.</a:t>
            </a:r>
          </a:p>
          <a:p>
            <a:pPr>
              <a:lnSpc>
                <a:spcPct val="120000"/>
              </a:lnSpc>
            </a:pPr>
            <a:r>
              <a:rPr lang="en-US" sz="1700" dirty="0">
                <a:solidFill>
                  <a:srgbClr val="262626"/>
                </a:solidFill>
                <a:latin typeface="Helvetica"/>
                <a:cs typeface="Helvetica"/>
              </a:rPr>
              <a:t>		        </a:t>
            </a:r>
            <a:r>
              <a:rPr lang="en-US" sz="1700" i="1" dirty="0">
                <a:solidFill>
                  <a:srgbClr val="262626"/>
                </a:solidFill>
                <a:latin typeface="Helvetica"/>
                <a:cs typeface="Helvetica"/>
              </a:rPr>
              <a:t>Based on bottom-up analysis of BAU peak demand patterns. Potential to be revisited after scenario(s) has been 		        drafted to consider impacts from EE, fuel switching and EV loads, as well as to size DR impact on costs.</a:t>
            </a:r>
          </a:p>
        </p:txBody>
      </p:sp>
    </p:spTree>
    <p:extLst>
      <p:ext uri="{BB962C8B-B14F-4D97-AF65-F5344CB8AC3E}">
        <p14:creationId xmlns:p14="http://schemas.microsoft.com/office/powerpoint/2010/main" val="3139597753"/>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a:xfrm>
            <a:off x="11928697" y="9174953"/>
            <a:ext cx="655319" cy="339408"/>
          </a:xfrm>
        </p:spPr>
        <p:txBody>
          <a:bodyPr/>
          <a:lstStyle/>
          <a:p>
            <a:fld id="{9A790FB6-828C-42B7-8DB6-4BAD25C042CC}" type="slidenum">
              <a:rPr lang="en-US" smtClean="0">
                <a:solidFill>
                  <a:srgbClr val="262626">
                    <a:lumMod val="75000"/>
                    <a:lumOff val="25000"/>
                  </a:srgbClr>
                </a:solidFill>
              </a:rPr>
              <a:pPr/>
              <a:t>19</a:t>
            </a:fld>
            <a:endParaRPr lang="en-US" dirty="0">
              <a:solidFill>
                <a:srgbClr val="262626">
                  <a:lumMod val="75000"/>
                  <a:lumOff val="25000"/>
                </a:srgbClr>
              </a:solidFill>
            </a:endParaRPr>
          </a:p>
        </p:txBody>
      </p:sp>
      <p:sp>
        <p:nvSpPr>
          <p:cNvPr id="4" name="Rectangle 3"/>
          <p:cNvSpPr/>
          <p:nvPr/>
        </p:nvSpPr>
        <p:spPr>
          <a:xfrm>
            <a:off x="0" y="1"/>
            <a:ext cx="12801600" cy="634148"/>
          </a:xfrm>
          <a:prstGeom prst="rect">
            <a:avLst/>
          </a:prstGeom>
          <a:solidFill>
            <a:schemeClr val="bg1">
              <a:lumMod val="85000"/>
            </a:schemeClr>
          </a:solidFill>
          <a:ln>
            <a:solidFill>
              <a:schemeClr val="bg1">
                <a:lumMod val="85000"/>
              </a:schemeClr>
            </a:solidFill>
          </a:ln>
          <a:effectLst/>
        </p:spPr>
        <p:style>
          <a:lnRef idx="1">
            <a:schemeClr val="accent1"/>
          </a:lnRef>
          <a:fillRef idx="3">
            <a:schemeClr val="accent1"/>
          </a:fillRef>
          <a:effectRef idx="2">
            <a:schemeClr val="accent1"/>
          </a:effectRef>
          <a:fontRef idx="minor">
            <a:schemeClr val="lt1"/>
          </a:fontRef>
        </p:style>
        <p:txBody>
          <a:bodyPr lIns="128016" tIns="64008" rIns="128016" bIns="64008" rtlCol="0" anchor="ctr"/>
          <a:lstStyle/>
          <a:p>
            <a:pPr algn="ctr"/>
            <a:endParaRPr lang="en-US" dirty="0">
              <a:solidFill>
                <a:prstClr val="white"/>
              </a:solidFill>
              <a:latin typeface="Helvetica"/>
              <a:cs typeface="Helvetica"/>
            </a:endParaRPr>
          </a:p>
        </p:txBody>
      </p:sp>
      <p:sp>
        <p:nvSpPr>
          <p:cNvPr id="5" name="Title 2"/>
          <p:cNvSpPr txBox="1">
            <a:spLocks/>
          </p:cNvSpPr>
          <p:nvPr/>
        </p:nvSpPr>
        <p:spPr>
          <a:xfrm>
            <a:off x="120244" y="0"/>
            <a:ext cx="12496889" cy="633413"/>
          </a:xfrm>
          <a:prstGeom prst="rect">
            <a:avLst/>
          </a:prstGeom>
        </p:spPr>
        <p:txBody>
          <a:bodyPr vert="horz" lIns="128016" tIns="64008" rIns="128016" bIns="64008" rtlCol="0" anchor="ctr">
            <a:normAutofit fontScale="62500" lnSpcReduction="20000"/>
          </a:bodyPr>
          <a:lstStyle>
            <a:lvl1pPr algn="ctr" defTabSz="457200" rtl="0" eaLnBrk="0" fontAlgn="base" hangingPunct="0">
              <a:spcBef>
                <a:spcPct val="0"/>
              </a:spcBef>
              <a:spcAft>
                <a:spcPct val="0"/>
              </a:spcAft>
              <a:defRPr sz="1900" b="0" i="0" kern="1200" cap="small">
                <a:solidFill>
                  <a:schemeClr val="tx1"/>
                </a:solidFill>
                <a:latin typeface="Helvetica Neue Light"/>
                <a:ea typeface="ＭＳ Ｐゴシック" charset="-128"/>
                <a:cs typeface="Helvetica Neue Light"/>
              </a:defRPr>
            </a:lvl1pPr>
            <a:lvl2pPr algn="ctr" defTabSz="457200" rtl="0" eaLnBrk="0" fontAlgn="base" hangingPunct="0">
              <a:spcBef>
                <a:spcPct val="0"/>
              </a:spcBef>
              <a:spcAft>
                <a:spcPct val="0"/>
              </a:spcAft>
              <a:defRPr sz="1900" b="1">
                <a:solidFill>
                  <a:schemeClr val="tx1"/>
                </a:solidFill>
                <a:latin typeface="Optima" charset="0"/>
                <a:ea typeface="ＭＳ Ｐゴシック" charset="-128"/>
              </a:defRPr>
            </a:lvl2pPr>
            <a:lvl3pPr algn="ctr" defTabSz="457200" rtl="0" eaLnBrk="0" fontAlgn="base" hangingPunct="0">
              <a:spcBef>
                <a:spcPct val="0"/>
              </a:spcBef>
              <a:spcAft>
                <a:spcPct val="0"/>
              </a:spcAft>
              <a:defRPr sz="1900" b="1">
                <a:solidFill>
                  <a:schemeClr val="tx1"/>
                </a:solidFill>
                <a:latin typeface="Optima" charset="0"/>
                <a:ea typeface="ＭＳ Ｐゴシック" charset="-128"/>
              </a:defRPr>
            </a:lvl3pPr>
            <a:lvl4pPr algn="ctr" defTabSz="457200" rtl="0" eaLnBrk="0" fontAlgn="base" hangingPunct="0">
              <a:spcBef>
                <a:spcPct val="0"/>
              </a:spcBef>
              <a:spcAft>
                <a:spcPct val="0"/>
              </a:spcAft>
              <a:defRPr sz="1900" b="1">
                <a:solidFill>
                  <a:schemeClr val="tx1"/>
                </a:solidFill>
                <a:latin typeface="Optima" charset="0"/>
                <a:ea typeface="ＭＳ Ｐゴシック" charset="-128"/>
              </a:defRPr>
            </a:lvl4pPr>
            <a:lvl5pPr algn="ctr" defTabSz="457200" rtl="0" eaLnBrk="0" fontAlgn="base" hangingPunct="0">
              <a:spcBef>
                <a:spcPct val="0"/>
              </a:spcBef>
              <a:spcAft>
                <a:spcPct val="0"/>
              </a:spcAft>
              <a:defRPr sz="1900" b="1">
                <a:solidFill>
                  <a:schemeClr val="tx1"/>
                </a:solidFill>
                <a:latin typeface="Optima" charset="0"/>
                <a:ea typeface="ＭＳ Ｐゴシック" charset="-128"/>
              </a:defRPr>
            </a:lvl5pPr>
            <a:lvl6pPr marL="457200" algn="ctr" defTabSz="457200" rtl="0" fontAlgn="base">
              <a:spcBef>
                <a:spcPct val="0"/>
              </a:spcBef>
              <a:spcAft>
                <a:spcPct val="0"/>
              </a:spcAft>
              <a:defRPr sz="4400" b="1">
                <a:solidFill>
                  <a:schemeClr val="tx1"/>
                </a:solidFill>
                <a:latin typeface="Optima" charset="0"/>
                <a:ea typeface="ＭＳ Ｐゴシック" charset="-128"/>
              </a:defRPr>
            </a:lvl6pPr>
            <a:lvl7pPr marL="914400" algn="ctr" defTabSz="457200" rtl="0" fontAlgn="base">
              <a:spcBef>
                <a:spcPct val="0"/>
              </a:spcBef>
              <a:spcAft>
                <a:spcPct val="0"/>
              </a:spcAft>
              <a:defRPr sz="4400" b="1">
                <a:solidFill>
                  <a:schemeClr val="tx1"/>
                </a:solidFill>
                <a:latin typeface="Optima" charset="0"/>
                <a:ea typeface="ＭＳ Ｐゴシック" charset="-128"/>
              </a:defRPr>
            </a:lvl7pPr>
            <a:lvl8pPr marL="1371600" algn="ctr" defTabSz="457200" rtl="0" fontAlgn="base">
              <a:spcBef>
                <a:spcPct val="0"/>
              </a:spcBef>
              <a:spcAft>
                <a:spcPct val="0"/>
              </a:spcAft>
              <a:defRPr sz="4400" b="1">
                <a:solidFill>
                  <a:schemeClr val="tx1"/>
                </a:solidFill>
                <a:latin typeface="Optima" charset="0"/>
                <a:ea typeface="ＭＳ Ｐゴシック" charset="-128"/>
              </a:defRPr>
            </a:lvl8pPr>
            <a:lvl9pPr marL="1828800" algn="ctr" defTabSz="457200" rtl="0" fontAlgn="base">
              <a:spcBef>
                <a:spcPct val="0"/>
              </a:spcBef>
              <a:spcAft>
                <a:spcPct val="0"/>
              </a:spcAft>
              <a:defRPr sz="4400" b="1">
                <a:solidFill>
                  <a:schemeClr val="tx1"/>
                </a:solidFill>
                <a:latin typeface="Optima" charset="0"/>
                <a:ea typeface="ＭＳ Ｐゴシック" charset="-128"/>
              </a:defRPr>
            </a:lvl9pPr>
          </a:lstStyle>
          <a:p>
            <a:pPr algn="l"/>
            <a:r>
              <a:rPr lang="en-US" sz="3100" dirty="0">
                <a:solidFill>
                  <a:srgbClr val="262626"/>
                </a:solidFill>
                <a:latin typeface="Helvetica Light"/>
                <a:cs typeface="Helvetica Light"/>
              </a:rPr>
              <a:t>F. Preliminary DEMAND RESPONSE </a:t>
            </a:r>
            <a:r>
              <a:rPr lang="en-US" sz="3100" dirty="0">
                <a:solidFill>
                  <a:srgbClr val="262626"/>
                </a:solidFill>
                <a:latin typeface="Helvetica Light"/>
                <a:cs typeface="Helvetica Light"/>
              </a:rPr>
              <a:t>Goal</a:t>
            </a:r>
            <a:r>
              <a:rPr lang="en-US" sz="3100" dirty="0">
                <a:solidFill>
                  <a:srgbClr val="262626"/>
                </a:solidFill>
                <a:latin typeface="Helvetica Light"/>
                <a:cs typeface="Helvetica Light"/>
              </a:rPr>
              <a:t>: bundle contributions to </a:t>
            </a:r>
            <a:r>
              <a:rPr lang="en-US" sz="2800" dirty="0">
                <a:solidFill>
                  <a:srgbClr val="262626"/>
                </a:solidFill>
                <a:latin typeface="Helvetica Light"/>
                <a:cs typeface="Helvetica Light"/>
              </a:rPr>
              <a:t>2030</a:t>
            </a:r>
            <a:r>
              <a:rPr lang="en-US" sz="3100" dirty="0">
                <a:solidFill>
                  <a:srgbClr val="262626"/>
                </a:solidFill>
                <a:latin typeface="Helvetica Light"/>
                <a:cs typeface="Helvetica Light"/>
              </a:rPr>
              <a:t> goal from Stepping Up Analysis</a:t>
            </a:r>
          </a:p>
        </p:txBody>
      </p:sp>
      <p:graphicFrame>
        <p:nvGraphicFramePr>
          <p:cNvPr id="51" name="Chart 50"/>
          <p:cNvGraphicFramePr>
            <a:graphicFrameLocks/>
          </p:cNvGraphicFramePr>
          <p:nvPr>
            <p:extLst>
              <p:ext uri="{D42A27DB-BD31-4B8C-83A1-F6EECF244321}">
                <p14:modId xmlns:p14="http://schemas.microsoft.com/office/powerpoint/2010/main" val="2492533766"/>
              </p:ext>
            </p:extLst>
          </p:nvPr>
        </p:nvGraphicFramePr>
        <p:xfrm>
          <a:off x="742315" y="266700"/>
          <a:ext cx="2604770" cy="8694420"/>
        </p:xfrm>
        <a:graphic>
          <a:graphicData uri="http://schemas.openxmlformats.org/drawingml/2006/chart">
            <c:chart xmlns:c="http://schemas.openxmlformats.org/drawingml/2006/chart" xmlns:r="http://schemas.openxmlformats.org/officeDocument/2006/relationships" r:id="rId3"/>
          </a:graphicData>
        </a:graphic>
      </p:graphicFrame>
      <p:sp>
        <p:nvSpPr>
          <p:cNvPr id="32" name="TextBox 31"/>
          <p:cNvSpPr txBox="1"/>
          <p:nvPr/>
        </p:nvSpPr>
        <p:spPr>
          <a:xfrm>
            <a:off x="-1910" y="857514"/>
            <a:ext cx="12803510" cy="603242"/>
          </a:xfrm>
          <a:prstGeom prst="rect">
            <a:avLst/>
          </a:prstGeom>
          <a:noFill/>
        </p:spPr>
        <p:txBody>
          <a:bodyPr wrap="square" lIns="128016" tIns="64008" rIns="128016" bIns="64008" rtlCol="0">
            <a:spAutoFit/>
          </a:bodyPr>
          <a:lstStyle/>
          <a:p>
            <a:pPr algn="ctr"/>
            <a:r>
              <a:rPr lang="en-US" sz="1500" b="1" dirty="0">
                <a:solidFill>
                  <a:srgbClr val="262626">
                    <a:lumMod val="75000"/>
                    <a:lumOff val="25000"/>
                  </a:srgbClr>
                </a:solidFill>
                <a:latin typeface="Helvetica"/>
                <a:cs typeface="Helvetica"/>
              </a:rPr>
              <a:t>2030 GOAL: </a:t>
            </a:r>
            <a:r>
              <a:rPr lang="en-US" sz="1500" dirty="0">
                <a:solidFill>
                  <a:srgbClr val="262626">
                    <a:lumMod val="75000"/>
                    <a:lumOff val="25000"/>
                  </a:srgbClr>
                </a:solidFill>
                <a:latin typeface="Helvetica"/>
                <a:cs typeface="Helvetica"/>
              </a:rPr>
              <a:t>60MW of peak reduction from BAU in 2030 from Demand Response interventions.</a:t>
            </a:r>
          </a:p>
          <a:p>
            <a:pPr algn="ctr"/>
            <a:endParaRPr lang="en-US" sz="1500" b="1" dirty="0">
              <a:solidFill>
                <a:srgbClr val="262626">
                  <a:lumMod val="75000"/>
                  <a:lumOff val="25000"/>
                </a:srgbClr>
              </a:solidFill>
              <a:latin typeface="Helvetica"/>
              <a:cs typeface="Helvetica"/>
            </a:endParaRPr>
          </a:p>
        </p:txBody>
      </p:sp>
      <p:sp>
        <p:nvSpPr>
          <p:cNvPr id="39" name="TextBox 38"/>
          <p:cNvSpPr txBox="1"/>
          <p:nvPr/>
        </p:nvSpPr>
        <p:spPr>
          <a:xfrm>
            <a:off x="1618290" y="1933350"/>
            <a:ext cx="653801" cy="366254"/>
          </a:xfrm>
          <a:prstGeom prst="rect">
            <a:avLst/>
          </a:prstGeom>
          <a:noFill/>
        </p:spPr>
        <p:txBody>
          <a:bodyPr wrap="none" lIns="128016" tIns="64008" rIns="128016" bIns="64008" rtlCol="0">
            <a:spAutoFit/>
          </a:bodyPr>
          <a:lstStyle/>
          <a:p>
            <a:r>
              <a:rPr lang="en-US" sz="1500" b="1" dirty="0">
                <a:solidFill>
                  <a:prstClr val="white"/>
                </a:solidFill>
                <a:latin typeface="Helvetica"/>
                <a:cs typeface="Helvetica"/>
              </a:rPr>
              <a:t>50%</a:t>
            </a:r>
          </a:p>
        </p:txBody>
      </p:sp>
      <p:sp>
        <p:nvSpPr>
          <p:cNvPr id="41" name="TextBox 40"/>
          <p:cNvSpPr txBox="1"/>
          <p:nvPr/>
        </p:nvSpPr>
        <p:spPr>
          <a:xfrm>
            <a:off x="1850074" y="5062222"/>
            <a:ext cx="725327" cy="301622"/>
          </a:xfrm>
          <a:prstGeom prst="rect">
            <a:avLst/>
          </a:prstGeom>
          <a:noFill/>
        </p:spPr>
        <p:txBody>
          <a:bodyPr wrap="none" lIns="128016" tIns="64008" rIns="128016" bIns="64008" rtlCol="0">
            <a:spAutoFit/>
          </a:bodyPr>
          <a:lstStyle/>
          <a:p>
            <a:r>
              <a:rPr lang="en-US" sz="1100" dirty="0">
                <a:solidFill>
                  <a:prstClr val="white"/>
                </a:solidFill>
                <a:latin typeface="Helvetica"/>
                <a:cs typeface="Helvetica"/>
              </a:rPr>
              <a:t>32 MW</a:t>
            </a:r>
          </a:p>
        </p:txBody>
      </p:sp>
      <p:sp>
        <p:nvSpPr>
          <p:cNvPr id="52" name="TextBox 51"/>
          <p:cNvSpPr txBox="1"/>
          <p:nvPr/>
        </p:nvSpPr>
        <p:spPr>
          <a:xfrm>
            <a:off x="1903761" y="8286825"/>
            <a:ext cx="689420" cy="301622"/>
          </a:xfrm>
          <a:prstGeom prst="rect">
            <a:avLst/>
          </a:prstGeom>
          <a:noFill/>
        </p:spPr>
        <p:txBody>
          <a:bodyPr wrap="none" lIns="128016" tIns="64008" rIns="128016" bIns="64008" rtlCol="0">
            <a:spAutoFit/>
          </a:bodyPr>
          <a:lstStyle/>
          <a:p>
            <a:r>
              <a:rPr lang="en-US" sz="1100" dirty="0">
                <a:solidFill>
                  <a:srgbClr val="262626">
                    <a:lumMod val="75000"/>
                    <a:lumOff val="25000"/>
                  </a:srgbClr>
                </a:solidFill>
                <a:latin typeface="Helvetica"/>
                <a:cs typeface="Helvetica"/>
              </a:rPr>
              <a:t>23MW</a:t>
            </a:r>
          </a:p>
        </p:txBody>
      </p:sp>
      <p:sp>
        <p:nvSpPr>
          <p:cNvPr id="53" name="TextBox 52"/>
          <p:cNvSpPr txBox="1"/>
          <p:nvPr/>
        </p:nvSpPr>
        <p:spPr>
          <a:xfrm>
            <a:off x="1969016" y="5867097"/>
            <a:ext cx="599651" cy="301622"/>
          </a:xfrm>
          <a:prstGeom prst="rect">
            <a:avLst/>
          </a:prstGeom>
          <a:noFill/>
        </p:spPr>
        <p:txBody>
          <a:bodyPr wrap="none" lIns="128016" tIns="64008" rIns="128016" bIns="64008" rtlCol="0">
            <a:spAutoFit/>
          </a:bodyPr>
          <a:lstStyle/>
          <a:p>
            <a:r>
              <a:rPr lang="en-US" sz="1100" dirty="0">
                <a:solidFill>
                  <a:prstClr val="white"/>
                </a:solidFill>
                <a:latin typeface="Helvetica"/>
                <a:cs typeface="Helvetica"/>
              </a:rPr>
              <a:t>7MW</a:t>
            </a:r>
          </a:p>
        </p:txBody>
      </p:sp>
      <p:sp>
        <p:nvSpPr>
          <p:cNvPr id="57" name="TextBox 56"/>
          <p:cNvSpPr txBox="1"/>
          <p:nvPr/>
        </p:nvSpPr>
        <p:spPr>
          <a:xfrm>
            <a:off x="1996410" y="8573611"/>
            <a:ext cx="599651" cy="301622"/>
          </a:xfrm>
          <a:prstGeom prst="rect">
            <a:avLst/>
          </a:prstGeom>
          <a:noFill/>
        </p:spPr>
        <p:txBody>
          <a:bodyPr wrap="none" lIns="128016" tIns="64008" rIns="128016" bIns="64008" rtlCol="0">
            <a:spAutoFit/>
          </a:bodyPr>
          <a:lstStyle/>
          <a:p>
            <a:r>
              <a:rPr lang="en-US" sz="1100" dirty="0">
                <a:solidFill>
                  <a:srgbClr val="5C5C5C"/>
                </a:solidFill>
                <a:latin typeface="Helvetica"/>
                <a:cs typeface="Helvetica"/>
              </a:rPr>
              <a:t>1MW</a:t>
            </a:r>
          </a:p>
        </p:txBody>
      </p:sp>
      <p:sp>
        <p:nvSpPr>
          <p:cNvPr id="58" name="TextBox 57"/>
          <p:cNvSpPr txBox="1"/>
          <p:nvPr/>
        </p:nvSpPr>
        <p:spPr>
          <a:xfrm>
            <a:off x="166166" y="3173231"/>
            <a:ext cx="1307481" cy="333938"/>
          </a:xfrm>
          <a:prstGeom prst="rect">
            <a:avLst/>
          </a:prstGeom>
          <a:noFill/>
        </p:spPr>
        <p:txBody>
          <a:bodyPr wrap="square" lIns="128016" tIns="64008" rIns="128016" bIns="64008" rtlCol="0">
            <a:spAutoFit/>
          </a:bodyPr>
          <a:lstStyle/>
          <a:p>
            <a:pPr algn="ctr"/>
            <a:r>
              <a:rPr lang="en-US" sz="1300" b="1" dirty="0">
                <a:solidFill>
                  <a:srgbClr val="262626"/>
                </a:solidFill>
              </a:rPr>
              <a:t>Residential</a:t>
            </a:r>
            <a:endParaRPr lang="en-US" sz="1300" dirty="0">
              <a:solidFill>
                <a:srgbClr val="262626"/>
              </a:solidFill>
            </a:endParaRPr>
          </a:p>
        </p:txBody>
      </p:sp>
      <p:sp>
        <p:nvSpPr>
          <p:cNvPr id="59" name="Left Bracket 58"/>
          <p:cNvSpPr/>
          <p:nvPr/>
        </p:nvSpPr>
        <p:spPr>
          <a:xfrm>
            <a:off x="1447536" y="1893912"/>
            <a:ext cx="64007" cy="4191082"/>
          </a:xfrm>
          <a:prstGeom prst="leftBracket">
            <a:avLst/>
          </a:prstGeom>
          <a:ln w="19050" cmpd="sng">
            <a:solidFill>
              <a:srgbClr val="000000"/>
            </a:solidFill>
          </a:ln>
          <a:effectLst/>
        </p:spPr>
        <p:style>
          <a:lnRef idx="2">
            <a:schemeClr val="accent1"/>
          </a:lnRef>
          <a:fillRef idx="0">
            <a:schemeClr val="accent1"/>
          </a:fillRef>
          <a:effectRef idx="1">
            <a:schemeClr val="accent1"/>
          </a:effectRef>
          <a:fontRef idx="minor">
            <a:schemeClr val="tx1"/>
          </a:fontRef>
        </p:style>
        <p:txBody>
          <a:bodyPr lIns="128016" tIns="64008" rIns="128016" bIns="64008" rtlCol="0" anchor="ctr"/>
          <a:lstStyle/>
          <a:p>
            <a:pPr algn="ctr"/>
            <a:endParaRPr lang="en-US">
              <a:solidFill>
                <a:srgbClr val="262626"/>
              </a:solidFill>
              <a:latin typeface="Verdana"/>
            </a:endParaRPr>
          </a:p>
        </p:txBody>
      </p:sp>
      <p:cxnSp>
        <p:nvCxnSpPr>
          <p:cNvPr id="60" name="Straight Connector 59"/>
          <p:cNvCxnSpPr/>
          <p:nvPr/>
        </p:nvCxnSpPr>
        <p:spPr>
          <a:xfrm>
            <a:off x="2547410" y="2876717"/>
            <a:ext cx="937080" cy="0"/>
          </a:xfrm>
          <a:prstGeom prst="line">
            <a:avLst/>
          </a:prstGeom>
          <a:ln>
            <a:solidFill>
              <a:schemeClr val="bg1">
                <a:lumMod val="95000"/>
              </a:schemeClr>
            </a:solidFill>
          </a:ln>
          <a:effectLst/>
        </p:spPr>
        <p:style>
          <a:lnRef idx="2">
            <a:schemeClr val="accent1"/>
          </a:lnRef>
          <a:fillRef idx="0">
            <a:schemeClr val="accent1"/>
          </a:fillRef>
          <a:effectRef idx="1">
            <a:schemeClr val="accent1"/>
          </a:effectRef>
          <a:fontRef idx="minor">
            <a:schemeClr val="tx1"/>
          </a:fontRef>
        </p:style>
      </p:cxnSp>
      <p:cxnSp>
        <p:nvCxnSpPr>
          <p:cNvPr id="61" name="Straight Connector 60"/>
          <p:cNvCxnSpPr/>
          <p:nvPr/>
        </p:nvCxnSpPr>
        <p:spPr>
          <a:xfrm>
            <a:off x="2539841" y="5328407"/>
            <a:ext cx="9366321" cy="0"/>
          </a:xfrm>
          <a:prstGeom prst="line">
            <a:avLst/>
          </a:pr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62" name="TextBox 61"/>
          <p:cNvSpPr txBox="1"/>
          <p:nvPr/>
        </p:nvSpPr>
        <p:spPr>
          <a:xfrm>
            <a:off x="2505931" y="6118076"/>
            <a:ext cx="4373984" cy="387799"/>
          </a:xfrm>
          <a:prstGeom prst="rect">
            <a:avLst/>
          </a:prstGeom>
          <a:noFill/>
        </p:spPr>
        <p:txBody>
          <a:bodyPr wrap="square" lIns="128016" tIns="64008" rIns="128016" bIns="64008" rtlCol="0">
            <a:spAutoFit/>
          </a:bodyPr>
          <a:lstStyle/>
          <a:p>
            <a:r>
              <a:rPr lang="en-US" sz="1700" b="1" dirty="0">
                <a:solidFill>
                  <a:srgbClr val="262626">
                    <a:lumMod val="75000"/>
                    <a:lumOff val="25000"/>
                  </a:srgbClr>
                </a:solidFill>
                <a:latin typeface=" Helvetica"/>
                <a:cs typeface=" Helvetica"/>
              </a:rPr>
              <a:t>Existing Commercial and Industrial</a:t>
            </a:r>
          </a:p>
        </p:txBody>
      </p:sp>
      <p:sp>
        <p:nvSpPr>
          <p:cNvPr id="65" name="TextBox 64"/>
          <p:cNvSpPr txBox="1"/>
          <p:nvPr/>
        </p:nvSpPr>
        <p:spPr>
          <a:xfrm>
            <a:off x="3119658" y="5534695"/>
            <a:ext cx="5193527" cy="344709"/>
          </a:xfrm>
          <a:prstGeom prst="rect">
            <a:avLst/>
          </a:prstGeom>
        </p:spPr>
        <p:txBody>
          <a:bodyPr wrap="square" lIns="128016" tIns="64008" rIns="128016" bIns="64008">
            <a:spAutoFit/>
          </a:bodyPr>
          <a:lstStyle>
            <a:defPPr>
              <a:defRPr lang="en-US"/>
            </a:defPPr>
            <a:lvl1pPr>
              <a:defRPr sz="1200"/>
            </a:lvl1pPr>
            <a:lvl2pPr marL="171450" lvl="1" indent="-171450">
              <a:buFont typeface="Arial"/>
              <a:buChar char="•"/>
              <a:defRPr sz="1200">
                <a:solidFill>
                  <a:schemeClr val="tx1">
                    <a:lumMod val="75000"/>
                    <a:lumOff val="25000"/>
                  </a:schemeClr>
                </a:solidFill>
                <a:latin typeface="Helvetica"/>
                <a:cs typeface="Helvetica"/>
              </a:defRPr>
            </a:lvl2pPr>
          </a:lstStyle>
          <a:p>
            <a:r>
              <a:rPr lang="en-US" sz="1400" dirty="0">
                <a:solidFill>
                  <a:srgbClr val="262626">
                    <a:lumMod val="75000"/>
                    <a:lumOff val="25000"/>
                  </a:srgbClr>
                </a:solidFill>
                <a:latin typeface="Helvetica"/>
                <a:cs typeface="Helvetica"/>
              </a:rPr>
              <a:t>4a. DR-ready new builds</a:t>
            </a:r>
          </a:p>
        </p:txBody>
      </p:sp>
      <p:sp>
        <p:nvSpPr>
          <p:cNvPr id="67" name="TextBox 66"/>
          <p:cNvSpPr txBox="1"/>
          <p:nvPr/>
        </p:nvSpPr>
        <p:spPr>
          <a:xfrm>
            <a:off x="2504281" y="5314966"/>
            <a:ext cx="4265145" cy="387799"/>
          </a:xfrm>
          <a:prstGeom prst="rect">
            <a:avLst/>
          </a:prstGeom>
          <a:noFill/>
        </p:spPr>
        <p:txBody>
          <a:bodyPr wrap="square" lIns="128016" tIns="64008" rIns="128016" bIns="64008" rtlCol="0">
            <a:spAutoFit/>
          </a:bodyPr>
          <a:lstStyle/>
          <a:p>
            <a:r>
              <a:rPr lang="en-US" sz="1700" b="1" dirty="0">
                <a:solidFill>
                  <a:srgbClr val="262626">
                    <a:lumMod val="75000"/>
                    <a:lumOff val="25000"/>
                  </a:srgbClr>
                </a:solidFill>
                <a:latin typeface=" Helvetica"/>
                <a:cs typeface=" Helvetica"/>
              </a:rPr>
              <a:t>New build residential</a:t>
            </a:r>
          </a:p>
        </p:txBody>
      </p:sp>
      <p:sp>
        <p:nvSpPr>
          <p:cNvPr id="68" name="TextBox 67"/>
          <p:cNvSpPr txBox="1"/>
          <p:nvPr/>
        </p:nvSpPr>
        <p:spPr>
          <a:xfrm>
            <a:off x="3119658" y="2675667"/>
            <a:ext cx="7663180" cy="560154"/>
          </a:xfrm>
          <a:prstGeom prst="rect">
            <a:avLst/>
          </a:prstGeom>
          <a:noFill/>
        </p:spPr>
        <p:txBody>
          <a:bodyPr wrap="square" lIns="128016" tIns="64008" rIns="128016" bIns="64008" rtlCol="0">
            <a:spAutoFit/>
          </a:bodyPr>
          <a:lstStyle/>
          <a:p>
            <a:r>
              <a:rPr lang="en-US" sz="1400" b="1" dirty="0">
                <a:solidFill>
                  <a:srgbClr val="262626">
                    <a:lumMod val="75000"/>
                    <a:lumOff val="25000"/>
                  </a:srgbClr>
                </a:solidFill>
                <a:latin typeface="Helvetica"/>
                <a:cs typeface="Helvetica"/>
              </a:rPr>
              <a:t>4c. Residential Integrated Utility Services (IUS), bundled w/</a:t>
            </a:r>
          </a:p>
          <a:p>
            <a:r>
              <a:rPr lang="en-US" sz="1400" dirty="0">
                <a:solidFill>
                  <a:srgbClr val="262626">
                    <a:lumMod val="75000"/>
                    <a:lumOff val="25000"/>
                  </a:srgbClr>
                </a:solidFill>
                <a:latin typeface="Helvetica"/>
                <a:cs typeface="Helvetica"/>
              </a:rPr>
              <a:t>4b. Existing residential rate adoptions</a:t>
            </a:r>
          </a:p>
        </p:txBody>
      </p:sp>
      <p:sp>
        <p:nvSpPr>
          <p:cNvPr id="70" name="TextBox 69"/>
          <p:cNvSpPr txBox="1"/>
          <p:nvPr/>
        </p:nvSpPr>
        <p:spPr>
          <a:xfrm>
            <a:off x="2505931" y="1974184"/>
            <a:ext cx="4373984" cy="387799"/>
          </a:xfrm>
          <a:prstGeom prst="rect">
            <a:avLst/>
          </a:prstGeom>
          <a:noFill/>
        </p:spPr>
        <p:txBody>
          <a:bodyPr wrap="square" lIns="128016" tIns="64008" rIns="128016" bIns="64008" rtlCol="0">
            <a:spAutoFit/>
          </a:bodyPr>
          <a:lstStyle/>
          <a:p>
            <a:r>
              <a:rPr lang="en-US" sz="1700" b="1" dirty="0">
                <a:solidFill>
                  <a:srgbClr val="262626">
                    <a:lumMod val="75000"/>
                    <a:lumOff val="25000"/>
                  </a:srgbClr>
                </a:solidFill>
                <a:latin typeface=" Helvetica"/>
                <a:cs typeface=" Helvetica"/>
              </a:rPr>
              <a:t>Existing residential</a:t>
            </a:r>
          </a:p>
        </p:txBody>
      </p:sp>
      <p:cxnSp>
        <p:nvCxnSpPr>
          <p:cNvPr id="72" name="Straight Connector 71"/>
          <p:cNvCxnSpPr>
            <a:endCxn id="68" idx="1"/>
          </p:cNvCxnSpPr>
          <p:nvPr/>
        </p:nvCxnSpPr>
        <p:spPr>
          <a:xfrm>
            <a:off x="2390352" y="2955744"/>
            <a:ext cx="729306" cy="0"/>
          </a:xfrm>
          <a:prstGeom prst="line">
            <a:avLst/>
          </a:prstGeom>
          <a:ln w="9525" cmpd="sng">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cxnSp>
        <p:nvCxnSpPr>
          <p:cNvPr id="73" name="Straight Connector 72"/>
          <p:cNvCxnSpPr/>
          <p:nvPr/>
        </p:nvCxnSpPr>
        <p:spPr>
          <a:xfrm>
            <a:off x="2581212" y="1893912"/>
            <a:ext cx="9365265" cy="0"/>
          </a:xfrm>
          <a:prstGeom prst="line">
            <a:avLst/>
          </a:pr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77" name="TextBox 76"/>
          <p:cNvSpPr txBox="1"/>
          <p:nvPr/>
        </p:nvSpPr>
        <p:spPr>
          <a:xfrm>
            <a:off x="166166" y="7197639"/>
            <a:ext cx="1307481" cy="538609"/>
          </a:xfrm>
          <a:prstGeom prst="rect">
            <a:avLst/>
          </a:prstGeom>
          <a:noFill/>
        </p:spPr>
        <p:txBody>
          <a:bodyPr wrap="square" lIns="128016" tIns="64008" rIns="128016" bIns="64008" rtlCol="0">
            <a:spAutoFit/>
          </a:bodyPr>
          <a:lstStyle/>
          <a:p>
            <a:pPr algn="ctr"/>
            <a:r>
              <a:rPr lang="en-US" sz="1300" b="1" dirty="0">
                <a:solidFill>
                  <a:srgbClr val="262626"/>
                </a:solidFill>
              </a:rPr>
              <a:t>Commercial &amp; Industrial</a:t>
            </a:r>
            <a:endParaRPr lang="en-US" sz="1300" dirty="0">
              <a:solidFill>
                <a:srgbClr val="262626"/>
              </a:solidFill>
            </a:endParaRPr>
          </a:p>
        </p:txBody>
      </p:sp>
      <p:sp>
        <p:nvSpPr>
          <p:cNvPr id="78" name="Left Bracket 77"/>
          <p:cNvSpPr/>
          <p:nvPr/>
        </p:nvSpPr>
        <p:spPr>
          <a:xfrm>
            <a:off x="1447536" y="6168720"/>
            <a:ext cx="85376" cy="2535617"/>
          </a:xfrm>
          <a:prstGeom prst="leftBracket">
            <a:avLst/>
          </a:prstGeom>
          <a:ln w="19050" cmpd="sng">
            <a:solidFill>
              <a:srgbClr val="000000"/>
            </a:solidFill>
          </a:ln>
          <a:effectLst/>
        </p:spPr>
        <p:style>
          <a:lnRef idx="2">
            <a:schemeClr val="accent1"/>
          </a:lnRef>
          <a:fillRef idx="0">
            <a:schemeClr val="accent1"/>
          </a:fillRef>
          <a:effectRef idx="1">
            <a:schemeClr val="accent1"/>
          </a:effectRef>
          <a:fontRef idx="minor">
            <a:schemeClr val="tx1"/>
          </a:fontRef>
        </p:style>
        <p:txBody>
          <a:bodyPr lIns="128016" tIns="64008" rIns="128016" bIns="64008" rtlCol="0" anchor="ctr"/>
          <a:lstStyle/>
          <a:p>
            <a:pPr algn="ctr"/>
            <a:endParaRPr lang="en-US">
              <a:solidFill>
                <a:srgbClr val="262626"/>
              </a:solidFill>
              <a:latin typeface="Verdana"/>
            </a:endParaRPr>
          </a:p>
        </p:txBody>
      </p:sp>
      <p:cxnSp>
        <p:nvCxnSpPr>
          <p:cNvPr id="79" name="Straight Connector 78"/>
          <p:cNvCxnSpPr/>
          <p:nvPr/>
        </p:nvCxnSpPr>
        <p:spPr>
          <a:xfrm>
            <a:off x="2580156" y="6118076"/>
            <a:ext cx="9348541" cy="0"/>
          </a:xfrm>
          <a:prstGeom prst="line">
            <a:avLst/>
          </a:pr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80" name="TextBox 79"/>
          <p:cNvSpPr txBox="1"/>
          <p:nvPr/>
        </p:nvSpPr>
        <p:spPr>
          <a:xfrm>
            <a:off x="3119658" y="8135376"/>
            <a:ext cx="7663180" cy="775597"/>
          </a:xfrm>
          <a:prstGeom prst="rect">
            <a:avLst/>
          </a:prstGeom>
          <a:noFill/>
        </p:spPr>
        <p:txBody>
          <a:bodyPr wrap="square" lIns="128016" tIns="64008" rIns="128016" bIns="64008" rtlCol="0">
            <a:spAutoFit/>
          </a:bodyPr>
          <a:lstStyle/>
          <a:p>
            <a:r>
              <a:rPr lang="en-US" sz="1400" b="1" dirty="0">
                <a:solidFill>
                  <a:srgbClr val="262626">
                    <a:lumMod val="75000"/>
                    <a:lumOff val="25000"/>
                  </a:srgbClr>
                </a:solidFill>
                <a:latin typeface="Helvetica"/>
                <a:cs typeface="Helvetica"/>
              </a:rPr>
              <a:t>    5a. Commercial Integrated Utility Services (IUS), bundled w/</a:t>
            </a:r>
          </a:p>
          <a:p>
            <a:r>
              <a:rPr lang="en-US" sz="1400" dirty="0">
                <a:solidFill>
                  <a:srgbClr val="262626">
                    <a:lumMod val="75000"/>
                    <a:lumOff val="25000"/>
                  </a:srgbClr>
                </a:solidFill>
                <a:latin typeface="Helvetica"/>
                <a:cs typeface="Helvetica"/>
              </a:rPr>
              <a:t>    5b. Aggregation of small commercial</a:t>
            </a:r>
          </a:p>
          <a:p>
            <a:r>
              <a:rPr lang="en-US" sz="1400" dirty="0">
                <a:solidFill>
                  <a:srgbClr val="262626">
                    <a:lumMod val="75000"/>
                    <a:lumOff val="25000"/>
                  </a:srgbClr>
                </a:solidFill>
                <a:latin typeface="Helvetica"/>
                <a:cs typeface="Helvetica"/>
              </a:rPr>
              <a:t>    5c. Mandatory rate adoption</a:t>
            </a:r>
          </a:p>
        </p:txBody>
      </p:sp>
      <p:cxnSp>
        <p:nvCxnSpPr>
          <p:cNvPr id="81" name="Straight Connector 80"/>
          <p:cNvCxnSpPr/>
          <p:nvPr/>
        </p:nvCxnSpPr>
        <p:spPr>
          <a:xfrm flipV="1">
            <a:off x="2390352" y="8143241"/>
            <a:ext cx="729306" cy="509769"/>
          </a:xfrm>
          <a:prstGeom prst="line">
            <a:avLst/>
          </a:prstGeom>
          <a:ln w="9525" cmpd="sng">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sp>
        <p:nvSpPr>
          <p:cNvPr id="82" name="TextBox 81"/>
          <p:cNvSpPr txBox="1"/>
          <p:nvPr/>
        </p:nvSpPr>
        <p:spPr>
          <a:xfrm>
            <a:off x="3119658" y="6852930"/>
            <a:ext cx="7663180" cy="344709"/>
          </a:xfrm>
          <a:prstGeom prst="rect">
            <a:avLst/>
          </a:prstGeom>
          <a:noFill/>
        </p:spPr>
        <p:txBody>
          <a:bodyPr wrap="square" lIns="128016" tIns="64008" rIns="128016" bIns="64008" rtlCol="0">
            <a:spAutoFit/>
          </a:bodyPr>
          <a:lstStyle/>
          <a:p>
            <a:r>
              <a:rPr lang="en-US" sz="1400" b="1" dirty="0">
                <a:solidFill>
                  <a:srgbClr val="262626">
                    <a:lumMod val="75000"/>
                    <a:lumOff val="25000"/>
                  </a:srgbClr>
                </a:solidFill>
                <a:latin typeface="Helvetica"/>
                <a:cs typeface="Helvetica"/>
              </a:rPr>
              <a:t>6a. Large C&amp;I deep engagements</a:t>
            </a:r>
          </a:p>
        </p:txBody>
      </p:sp>
      <p:cxnSp>
        <p:nvCxnSpPr>
          <p:cNvPr id="83" name="Straight Connector 82"/>
          <p:cNvCxnSpPr>
            <a:endCxn id="82" idx="1"/>
          </p:cNvCxnSpPr>
          <p:nvPr/>
        </p:nvCxnSpPr>
        <p:spPr>
          <a:xfrm>
            <a:off x="2504282" y="7025284"/>
            <a:ext cx="615377" cy="0"/>
          </a:xfrm>
          <a:prstGeom prst="line">
            <a:avLst/>
          </a:prstGeom>
          <a:ln w="9525" cmpd="sng">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sp>
        <p:nvSpPr>
          <p:cNvPr id="85" name="TextBox 84"/>
          <p:cNvSpPr txBox="1"/>
          <p:nvPr/>
        </p:nvSpPr>
        <p:spPr>
          <a:xfrm>
            <a:off x="1532913" y="5274944"/>
            <a:ext cx="643535" cy="360099"/>
          </a:xfrm>
          <a:prstGeom prst="rect">
            <a:avLst/>
          </a:prstGeom>
          <a:noFill/>
        </p:spPr>
        <p:txBody>
          <a:bodyPr wrap="none" lIns="128016" tIns="64008" rIns="128016" bIns="64008" rtlCol="0">
            <a:spAutoFit/>
          </a:bodyPr>
          <a:lstStyle/>
          <a:p>
            <a:r>
              <a:rPr lang="en-US" sz="1500" b="1" dirty="0">
                <a:solidFill>
                  <a:prstClr val="white"/>
                </a:solidFill>
                <a:latin typeface="Helvetica"/>
                <a:cs typeface="Helvetica"/>
              </a:rPr>
              <a:t>12%</a:t>
            </a:r>
          </a:p>
        </p:txBody>
      </p:sp>
      <p:sp>
        <p:nvSpPr>
          <p:cNvPr id="87" name="TextBox 86"/>
          <p:cNvSpPr txBox="1"/>
          <p:nvPr/>
        </p:nvSpPr>
        <p:spPr>
          <a:xfrm>
            <a:off x="1547171" y="8502491"/>
            <a:ext cx="543967" cy="366254"/>
          </a:xfrm>
          <a:prstGeom prst="rect">
            <a:avLst/>
          </a:prstGeom>
          <a:noFill/>
        </p:spPr>
        <p:txBody>
          <a:bodyPr wrap="none" lIns="128016" tIns="64008" rIns="128016" bIns="64008" rtlCol="0">
            <a:spAutoFit/>
          </a:bodyPr>
          <a:lstStyle/>
          <a:p>
            <a:r>
              <a:rPr lang="en-US" sz="1500" b="1" dirty="0">
                <a:solidFill>
                  <a:srgbClr val="5C5C5C"/>
                </a:solidFill>
                <a:latin typeface="Helvetica"/>
                <a:cs typeface="Helvetica"/>
              </a:rPr>
              <a:t>2%</a:t>
            </a:r>
          </a:p>
        </p:txBody>
      </p:sp>
      <p:sp>
        <p:nvSpPr>
          <p:cNvPr id="88" name="TextBox 87"/>
          <p:cNvSpPr txBox="1"/>
          <p:nvPr/>
        </p:nvSpPr>
        <p:spPr>
          <a:xfrm>
            <a:off x="1541488" y="6084994"/>
            <a:ext cx="653801" cy="366254"/>
          </a:xfrm>
          <a:prstGeom prst="rect">
            <a:avLst/>
          </a:prstGeom>
          <a:noFill/>
        </p:spPr>
        <p:txBody>
          <a:bodyPr wrap="none" lIns="128016" tIns="64008" rIns="128016" bIns="64008" rtlCol="0">
            <a:spAutoFit/>
          </a:bodyPr>
          <a:lstStyle/>
          <a:p>
            <a:r>
              <a:rPr lang="en-US" sz="1500" b="1" dirty="0">
                <a:solidFill>
                  <a:srgbClr val="262626">
                    <a:lumMod val="75000"/>
                    <a:lumOff val="25000"/>
                  </a:srgbClr>
                </a:solidFill>
                <a:latin typeface="Helvetica"/>
                <a:cs typeface="Helvetica"/>
              </a:rPr>
              <a:t>36%</a:t>
            </a:r>
          </a:p>
        </p:txBody>
      </p:sp>
      <p:sp>
        <p:nvSpPr>
          <p:cNvPr id="33" name="TextBox 32"/>
          <p:cNvSpPr txBox="1"/>
          <p:nvPr/>
        </p:nvSpPr>
        <p:spPr>
          <a:xfrm>
            <a:off x="1222255" y="1463171"/>
            <a:ext cx="2645602" cy="646331"/>
          </a:xfrm>
          <a:prstGeom prst="rect">
            <a:avLst/>
          </a:prstGeom>
          <a:noFill/>
        </p:spPr>
        <p:txBody>
          <a:bodyPr wrap="square" lIns="128016" tIns="64008" rIns="128016" bIns="64008" rtlCol="0">
            <a:spAutoFit/>
          </a:bodyPr>
          <a:lstStyle/>
          <a:p>
            <a:pPr algn="ctr"/>
            <a:r>
              <a:rPr lang="en-US" sz="1700" b="1" dirty="0">
                <a:solidFill>
                  <a:srgbClr val="262626">
                    <a:lumMod val="75000"/>
                    <a:lumOff val="25000"/>
                  </a:srgbClr>
                </a:solidFill>
                <a:latin typeface="Helvetica"/>
                <a:cs typeface="Helvetica"/>
              </a:rPr>
              <a:t>63MW potential</a:t>
            </a:r>
            <a:endParaRPr lang="en-US" sz="1700" dirty="0">
              <a:solidFill>
                <a:srgbClr val="262626">
                  <a:lumMod val="75000"/>
                  <a:lumOff val="25000"/>
                </a:srgbClr>
              </a:solidFill>
              <a:latin typeface="Helvetica"/>
              <a:cs typeface="Helvetica"/>
            </a:endParaRPr>
          </a:p>
          <a:p>
            <a:pPr algn="ctr"/>
            <a:endParaRPr lang="en-US" sz="1700" b="1" dirty="0">
              <a:solidFill>
                <a:srgbClr val="262626">
                  <a:lumMod val="75000"/>
                  <a:lumOff val="25000"/>
                </a:srgbClr>
              </a:solidFill>
              <a:latin typeface="Helvetica"/>
              <a:cs typeface="Helvetica"/>
            </a:endParaRPr>
          </a:p>
        </p:txBody>
      </p:sp>
      <p:sp>
        <p:nvSpPr>
          <p:cNvPr id="42" name="TextBox 41"/>
          <p:cNvSpPr txBox="1"/>
          <p:nvPr/>
        </p:nvSpPr>
        <p:spPr>
          <a:xfrm>
            <a:off x="3066318" y="7930188"/>
            <a:ext cx="7663180" cy="344709"/>
          </a:xfrm>
          <a:prstGeom prst="rect">
            <a:avLst/>
          </a:prstGeom>
          <a:noFill/>
        </p:spPr>
        <p:txBody>
          <a:bodyPr wrap="square" lIns="128016" tIns="64008" rIns="128016" bIns="64008" rtlCol="0">
            <a:spAutoFit/>
          </a:bodyPr>
          <a:lstStyle/>
          <a:p>
            <a:r>
              <a:rPr lang="en-US" sz="1400" b="1" dirty="0">
                <a:solidFill>
                  <a:srgbClr val="262626">
                    <a:lumMod val="75000"/>
                    <a:lumOff val="25000"/>
                  </a:srgbClr>
                </a:solidFill>
                <a:latin typeface="Helvetica"/>
                <a:cs typeface="Helvetica"/>
              </a:rPr>
              <a:t>Small-to-mid commercial bundle:</a:t>
            </a:r>
          </a:p>
        </p:txBody>
      </p:sp>
    </p:spTree>
    <p:extLst>
      <p:ext uri="{BB962C8B-B14F-4D97-AF65-F5344CB8AC3E}">
        <p14:creationId xmlns:p14="http://schemas.microsoft.com/office/powerpoint/2010/main" val="1372372464"/>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a:xfrm>
            <a:off x="11928697" y="9246073"/>
            <a:ext cx="655319" cy="339408"/>
          </a:xfrm>
        </p:spPr>
        <p:txBody>
          <a:bodyPr/>
          <a:lstStyle/>
          <a:p>
            <a:fld id="{9A790FB6-828C-42B7-8DB6-4BAD25C042CC}" type="slidenum">
              <a:rPr lang="en-US" smtClean="0"/>
              <a:pPr/>
              <a:t>2</a:t>
            </a:fld>
            <a:endParaRPr lang="en-US" dirty="0"/>
          </a:p>
        </p:txBody>
      </p:sp>
      <p:sp>
        <p:nvSpPr>
          <p:cNvPr id="4" name="Rectangle 3"/>
          <p:cNvSpPr/>
          <p:nvPr/>
        </p:nvSpPr>
        <p:spPr>
          <a:xfrm>
            <a:off x="0" y="1"/>
            <a:ext cx="12801600" cy="634148"/>
          </a:xfrm>
          <a:prstGeom prst="rect">
            <a:avLst/>
          </a:prstGeom>
          <a:solidFill>
            <a:schemeClr val="bg1">
              <a:lumMod val="85000"/>
            </a:schemeClr>
          </a:solidFill>
          <a:ln>
            <a:solidFill>
              <a:schemeClr val="bg1">
                <a:lumMod val="85000"/>
              </a:schemeClr>
            </a:solidFill>
          </a:ln>
          <a:effectLst/>
        </p:spPr>
        <p:style>
          <a:lnRef idx="1">
            <a:schemeClr val="accent1"/>
          </a:lnRef>
          <a:fillRef idx="3">
            <a:schemeClr val="accent1"/>
          </a:fillRef>
          <a:effectRef idx="2">
            <a:schemeClr val="accent1"/>
          </a:effectRef>
          <a:fontRef idx="minor">
            <a:schemeClr val="lt1"/>
          </a:fontRef>
        </p:style>
        <p:txBody>
          <a:bodyPr lIns="128016" tIns="64008" rIns="128016" bIns="64008" rtlCol="0" anchor="ctr"/>
          <a:lstStyle/>
          <a:p>
            <a:pPr algn="ctr"/>
            <a:endParaRPr lang="en-US" dirty="0">
              <a:latin typeface="Helvetica"/>
              <a:cs typeface="Helvetica"/>
            </a:endParaRPr>
          </a:p>
        </p:txBody>
      </p:sp>
      <p:sp>
        <p:nvSpPr>
          <p:cNvPr id="5" name="Title 2"/>
          <p:cNvSpPr txBox="1">
            <a:spLocks/>
          </p:cNvSpPr>
          <p:nvPr/>
        </p:nvSpPr>
        <p:spPr>
          <a:xfrm>
            <a:off x="120244" y="0"/>
            <a:ext cx="12496889" cy="633413"/>
          </a:xfrm>
          <a:prstGeom prst="rect">
            <a:avLst/>
          </a:prstGeom>
        </p:spPr>
        <p:txBody>
          <a:bodyPr vert="horz" lIns="128016" tIns="64008" rIns="128016" bIns="64008" rtlCol="0" anchor="ctr">
            <a:normAutofit/>
          </a:bodyPr>
          <a:lstStyle>
            <a:lvl1pPr algn="ctr" defTabSz="457200" rtl="0" eaLnBrk="0" fontAlgn="base" hangingPunct="0">
              <a:spcBef>
                <a:spcPct val="0"/>
              </a:spcBef>
              <a:spcAft>
                <a:spcPct val="0"/>
              </a:spcAft>
              <a:defRPr sz="1900" b="0" i="0" kern="1200" cap="small">
                <a:solidFill>
                  <a:schemeClr val="tx1"/>
                </a:solidFill>
                <a:latin typeface="Helvetica Neue Light"/>
                <a:ea typeface="ＭＳ Ｐゴシック" charset="-128"/>
                <a:cs typeface="Helvetica Neue Light"/>
              </a:defRPr>
            </a:lvl1pPr>
            <a:lvl2pPr algn="ctr" defTabSz="457200" rtl="0" eaLnBrk="0" fontAlgn="base" hangingPunct="0">
              <a:spcBef>
                <a:spcPct val="0"/>
              </a:spcBef>
              <a:spcAft>
                <a:spcPct val="0"/>
              </a:spcAft>
              <a:defRPr sz="1900" b="1">
                <a:solidFill>
                  <a:schemeClr val="tx1"/>
                </a:solidFill>
                <a:latin typeface="Optima" charset="0"/>
                <a:ea typeface="ＭＳ Ｐゴシック" charset="-128"/>
              </a:defRPr>
            </a:lvl2pPr>
            <a:lvl3pPr algn="ctr" defTabSz="457200" rtl="0" eaLnBrk="0" fontAlgn="base" hangingPunct="0">
              <a:spcBef>
                <a:spcPct val="0"/>
              </a:spcBef>
              <a:spcAft>
                <a:spcPct val="0"/>
              </a:spcAft>
              <a:defRPr sz="1900" b="1">
                <a:solidFill>
                  <a:schemeClr val="tx1"/>
                </a:solidFill>
                <a:latin typeface="Optima" charset="0"/>
                <a:ea typeface="ＭＳ Ｐゴシック" charset="-128"/>
              </a:defRPr>
            </a:lvl3pPr>
            <a:lvl4pPr algn="ctr" defTabSz="457200" rtl="0" eaLnBrk="0" fontAlgn="base" hangingPunct="0">
              <a:spcBef>
                <a:spcPct val="0"/>
              </a:spcBef>
              <a:spcAft>
                <a:spcPct val="0"/>
              </a:spcAft>
              <a:defRPr sz="1900" b="1">
                <a:solidFill>
                  <a:schemeClr val="tx1"/>
                </a:solidFill>
                <a:latin typeface="Optima" charset="0"/>
                <a:ea typeface="ＭＳ Ｐゴシック" charset="-128"/>
              </a:defRPr>
            </a:lvl4pPr>
            <a:lvl5pPr algn="ctr" defTabSz="457200" rtl="0" eaLnBrk="0" fontAlgn="base" hangingPunct="0">
              <a:spcBef>
                <a:spcPct val="0"/>
              </a:spcBef>
              <a:spcAft>
                <a:spcPct val="0"/>
              </a:spcAft>
              <a:defRPr sz="1900" b="1">
                <a:solidFill>
                  <a:schemeClr val="tx1"/>
                </a:solidFill>
                <a:latin typeface="Optima" charset="0"/>
                <a:ea typeface="ＭＳ Ｐゴシック" charset="-128"/>
              </a:defRPr>
            </a:lvl5pPr>
            <a:lvl6pPr marL="457200" algn="ctr" defTabSz="457200" rtl="0" fontAlgn="base">
              <a:spcBef>
                <a:spcPct val="0"/>
              </a:spcBef>
              <a:spcAft>
                <a:spcPct val="0"/>
              </a:spcAft>
              <a:defRPr sz="4400" b="1">
                <a:solidFill>
                  <a:schemeClr val="tx1"/>
                </a:solidFill>
                <a:latin typeface="Optima" charset="0"/>
                <a:ea typeface="ＭＳ Ｐゴシック" charset="-128"/>
              </a:defRPr>
            </a:lvl6pPr>
            <a:lvl7pPr marL="914400" algn="ctr" defTabSz="457200" rtl="0" fontAlgn="base">
              <a:spcBef>
                <a:spcPct val="0"/>
              </a:spcBef>
              <a:spcAft>
                <a:spcPct val="0"/>
              </a:spcAft>
              <a:defRPr sz="4400" b="1">
                <a:solidFill>
                  <a:schemeClr val="tx1"/>
                </a:solidFill>
                <a:latin typeface="Optima" charset="0"/>
                <a:ea typeface="ＭＳ Ｐゴシック" charset="-128"/>
              </a:defRPr>
            </a:lvl7pPr>
            <a:lvl8pPr marL="1371600" algn="ctr" defTabSz="457200" rtl="0" fontAlgn="base">
              <a:spcBef>
                <a:spcPct val="0"/>
              </a:spcBef>
              <a:spcAft>
                <a:spcPct val="0"/>
              </a:spcAft>
              <a:defRPr sz="4400" b="1">
                <a:solidFill>
                  <a:schemeClr val="tx1"/>
                </a:solidFill>
                <a:latin typeface="Optima" charset="0"/>
                <a:ea typeface="ＭＳ Ｐゴシック" charset="-128"/>
              </a:defRPr>
            </a:lvl8pPr>
            <a:lvl9pPr marL="1828800" algn="ctr" defTabSz="457200" rtl="0" fontAlgn="base">
              <a:spcBef>
                <a:spcPct val="0"/>
              </a:spcBef>
              <a:spcAft>
                <a:spcPct val="0"/>
              </a:spcAft>
              <a:defRPr sz="4400" b="1">
                <a:solidFill>
                  <a:schemeClr val="tx1"/>
                </a:solidFill>
                <a:latin typeface="Optima" charset="0"/>
                <a:ea typeface="ＭＳ Ｐゴシック" charset="-128"/>
              </a:defRPr>
            </a:lvl9pPr>
          </a:lstStyle>
          <a:p>
            <a:pPr algn="l"/>
            <a:endParaRPr lang="en-US" sz="3100" dirty="0">
              <a:latin typeface="Helvetica Light"/>
              <a:cs typeface="Helvetica Light"/>
            </a:endParaRPr>
          </a:p>
        </p:txBody>
      </p:sp>
      <p:sp>
        <p:nvSpPr>
          <p:cNvPr id="7" name="Title 2"/>
          <p:cNvSpPr txBox="1">
            <a:spLocks/>
          </p:cNvSpPr>
          <p:nvPr/>
        </p:nvSpPr>
        <p:spPr>
          <a:xfrm>
            <a:off x="254010" y="735"/>
            <a:ext cx="12496889" cy="633413"/>
          </a:xfrm>
          <a:prstGeom prst="rect">
            <a:avLst/>
          </a:prstGeom>
        </p:spPr>
        <p:txBody>
          <a:bodyPr vert="horz" lIns="128016" tIns="64008" rIns="128016" bIns="64008" rtlCol="0" anchor="ctr">
            <a:normAutofit/>
          </a:bodyPr>
          <a:lstStyle>
            <a:lvl1pPr algn="ctr" defTabSz="457200" rtl="0" eaLnBrk="0" fontAlgn="base" hangingPunct="0">
              <a:spcBef>
                <a:spcPct val="0"/>
              </a:spcBef>
              <a:spcAft>
                <a:spcPct val="0"/>
              </a:spcAft>
              <a:defRPr sz="1900" b="0" i="0" kern="1200" cap="small">
                <a:solidFill>
                  <a:schemeClr val="tx1"/>
                </a:solidFill>
                <a:latin typeface="Helvetica Neue Light"/>
                <a:ea typeface="ＭＳ Ｐゴシック" charset="-128"/>
                <a:cs typeface="Helvetica Neue Light"/>
              </a:defRPr>
            </a:lvl1pPr>
            <a:lvl2pPr algn="ctr" defTabSz="457200" rtl="0" eaLnBrk="0" fontAlgn="base" hangingPunct="0">
              <a:spcBef>
                <a:spcPct val="0"/>
              </a:spcBef>
              <a:spcAft>
                <a:spcPct val="0"/>
              </a:spcAft>
              <a:defRPr sz="1900" b="1">
                <a:solidFill>
                  <a:schemeClr val="tx1"/>
                </a:solidFill>
                <a:latin typeface="Optima" charset="0"/>
                <a:ea typeface="ＭＳ Ｐゴシック" charset="-128"/>
              </a:defRPr>
            </a:lvl2pPr>
            <a:lvl3pPr algn="ctr" defTabSz="457200" rtl="0" eaLnBrk="0" fontAlgn="base" hangingPunct="0">
              <a:spcBef>
                <a:spcPct val="0"/>
              </a:spcBef>
              <a:spcAft>
                <a:spcPct val="0"/>
              </a:spcAft>
              <a:defRPr sz="1900" b="1">
                <a:solidFill>
                  <a:schemeClr val="tx1"/>
                </a:solidFill>
                <a:latin typeface="Optima" charset="0"/>
                <a:ea typeface="ＭＳ Ｐゴシック" charset="-128"/>
              </a:defRPr>
            </a:lvl3pPr>
            <a:lvl4pPr algn="ctr" defTabSz="457200" rtl="0" eaLnBrk="0" fontAlgn="base" hangingPunct="0">
              <a:spcBef>
                <a:spcPct val="0"/>
              </a:spcBef>
              <a:spcAft>
                <a:spcPct val="0"/>
              </a:spcAft>
              <a:defRPr sz="1900" b="1">
                <a:solidFill>
                  <a:schemeClr val="tx1"/>
                </a:solidFill>
                <a:latin typeface="Optima" charset="0"/>
                <a:ea typeface="ＭＳ Ｐゴシック" charset="-128"/>
              </a:defRPr>
            </a:lvl4pPr>
            <a:lvl5pPr algn="ctr" defTabSz="457200" rtl="0" eaLnBrk="0" fontAlgn="base" hangingPunct="0">
              <a:spcBef>
                <a:spcPct val="0"/>
              </a:spcBef>
              <a:spcAft>
                <a:spcPct val="0"/>
              </a:spcAft>
              <a:defRPr sz="1900" b="1">
                <a:solidFill>
                  <a:schemeClr val="tx1"/>
                </a:solidFill>
                <a:latin typeface="Optima" charset="0"/>
                <a:ea typeface="ＭＳ Ｐゴシック" charset="-128"/>
              </a:defRPr>
            </a:lvl5pPr>
            <a:lvl6pPr marL="457200" algn="ctr" defTabSz="457200" rtl="0" fontAlgn="base">
              <a:spcBef>
                <a:spcPct val="0"/>
              </a:spcBef>
              <a:spcAft>
                <a:spcPct val="0"/>
              </a:spcAft>
              <a:defRPr sz="4400" b="1">
                <a:solidFill>
                  <a:schemeClr val="tx1"/>
                </a:solidFill>
                <a:latin typeface="Optima" charset="0"/>
                <a:ea typeface="ＭＳ Ｐゴシック" charset="-128"/>
              </a:defRPr>
            </a:lvl6pPr>
            <a:lvl7pPr marL="914400" algn="ctr" defTabSz="457200" rtl="0" fontAlgn="base">
              <a:spcBef>
                <a:spcPct val="0"/>
              </a:spcBef>
              <a:spcAft>
                <a:spcPct val="0"/>
              </a:spcAft>
              <a:defRPr sz="4400" b="1">
                <a:solidFill>
                  <a:schemeClr val="tx1"/>
                </a:solidFill>
                <a:latin typeface="Optima" charset="0"/>
                <a:ea typeface="ＭＳ Ｐゴシック" charset="-128"/>
              </a:defRPr>
            </a:lvl7pPr>
            <a:lvl8pPr marL="1371600" algn="ctr" defTabSz="457200" rtl="0" fontAlgn="base">
              <a:spcBef>
                <a:spcPct val="0"/>
              </a:spcBef>
              <a:spcAft>
                <a:spcPct val="0"/>
              </a:spcAft>
              <a:defRPr sz="4400" b="1">
                <a:solidFill>
                  <a:schemeClr val="tx1"/>
                </a:solidFill>
                <a:latin typeface="Optima" charset="0"/>
                <a:ea typeface="ＭＳ Ｐゴシック" charset="-128"/>
              </a:defRPr>
            </a:lvl8pPr>
            <a:lvl9pPr marL="1828800" algn="ctr" defTabSz="457200" rtl="0" fontAlgn="base">
              <a:spcBef>
                <a:spcPct val="0"/>
              </a:spcBef>
              <a:spcAft>
                <a:spcPct val="0"/>
              </a:spcAft>
              <a:defRPr sz="4400" b="1">
                <a:solidFill>
                  <a:schemeClr val="tx1"/>
                </a:solidFill>
                <a:latin typeface="Optima" charset="0"/>
                <a:ea typeface="ＭＳ Ｐゴシック" charset="-128"/>
              </a:defRPr>
            </a:lvl9pPr>
          </a:lstStyle>
          <a:p>
            <a:pPr algn="l"/>
            <a:r>
              <a:rPr lang="en-US" sz="3100" dirty="0">
                <a:latin typeface="Helvetica Light"/>
                <a:cs typeface="Helvetica Light"/>
              </a:rPr>
              <a:t>Summary</a:t>
            </a:r>
          </a:p>
        </p:txBody>
      </p:sp>
      <p:sp>
        <p:nvSpPr>
          <p:cNvPr id="10" name="Rectangle 9"/>
          <p:cNvSpPr/>
          <p:nvPr/>
        </p:nvSpPr>
        <p:spPr>
          <a:xfrm>
            <a:off x="369585" y="867942"/>
            <a:ext cx="12067941" cy="8618768"/>
          </a:xfrm>
          <a:prstGeom prst="rect">
            <a:avLst/>
          </a:prstGeom>
        </p:spPr>
        <p:txBody>
          <a:bodyPr wrap="square" lIns="128016" tIns="64008" rIns="128016" bIns="64008">
            <a:spAutoFit/>
          </a:bodyPr>
          <a:lstStyle/>
          <a:p>
            <a:pPr marL="400050" indent="-400050">
              <a:lnSpc>
                <a:spcPct val="120000"/>
              </a:lnSpc>
              <a:buFont typeface="Arial"/>
              <a:buChar char="•"/>
            </a:pPr>
            <a:r>
              <a:rPr lang="en-US" sz="2000" b="1" i="1" dirty="0">
                <a:latin typeface="Helvetica"/>
                <a:cs typeface="Helvetica"/>
              </a:rPr>
              <a:t>This document includes a high level summary of strategies that can be used to achieve a greenhouse gas emissions reduction goal of 80% by 2030 (2005 baseline) in the city of Fort Collins. </a:t>
            </a:r>
          </a:p>
          <a:p>
            <a:pPr marL="400050" indent="-400050">
              <a:lnSpc>
                <a:spcPct val="120000"/>
              </a:lnSpc>
              <a:buFont typeface="Arial"/>
              <a:buChar char="•"/>
            </a:pPr>
            <a:r>
              <a:rPr lang="en-US" sz="2000" b="1" i="1" dirty="0">
                <a:latin typeface="Helvetica"/>
                <a:cs typeface="Helvetica"/>
              </a:rPr>
              <a:t>This goal (80% reduction by 2030) was identified through the “Stepping Up” analysis, conducted by Rocky Mountain Institute on behalf of Fort Collins Utilities, to assess the techno-economic potential for reducing greenhouse gas emissions in the city of Fort Collins. </a:t>
            </a:r>
            <a:endParaRPr lang="en-US" sz="2000" b="1" i="1" dirty="0">
              <a:latin typeface="Helvetica"/>
              <a:cs typeface="Helvetica"/>
            </a:endParaRPr>
          </a:p>
          <a:p>
            <a:pPr marL="400050" indent="-400050">
              <a:lnSpc>
                <a:spcPct val="120000"/>
              </a:lnSpc>
              <a:buFont typeface="Arial"/>
              <a:buChar char="•"/>
            </a:pPr>
            <a:r>
              <a:rPr lang="en-US" sz="2000" b="1" i="1" dirty="0">
                <a:latin typeface="Helvetica"/>
                <a:cs typeface="Helvetica"/>
              </a:rPr>
              <a:t>S</a:t>
            </a:r>
            <a:r>
              <a:rPr lang="en-US" sz="2000" b="1" i="1" dirty="0">
                <a:latin typeface="Helvetica"/>
                <a:cs typeface="Helvetica"/>
              </a:rPr>
              <a:t>trategies were formulated through extensive expert solicitation, including national industry and subject matter experts as well as Fort Collins city staff.</a:t>
            </a:r>
          </a:p>
          <a:p>
            <a:pPr marL="400050" indent="-400050">
              <a:lnSpc>
                <a:spcPct val="120000"/>
              </a:lnSpc>
              <a:buFont typeface="Arial"/>
              <a:buChar char="•"/>
            </a:pPr>
            <a:r>
              <a:rPr lang="en-US" sz="2000" b="1" i="1" dirty="0">
                <a:latin typeface="Helvetica"/>
                <a:cs typeface="Helvetica"/>
              </a:rPr>
              <a:t>For each of the strategies a few tactics were identified, based on expert feedback, that would be most effective for Fort Collins</a:t>
            </a:r>
            <a:r>
              <a:rPr lang="en-US" sz="2000" b="1" i="1" dirty="0" smtClean="0">
                <a:latin typeface="Helvetica"/>
                <a:cs typeface="Helvetica"/>
              </a:rPr>
              <a:t>. Full tactic descriptions can be found in a separate document titled “Fort Collins CAP Tactic Descriptions.xlsx.” </a:t>
            </a:r>
            <a:endParaRPr lang="en-US" sz="2400" b="1" i="1" dirty="0">
              <a:solidFill>
                <a:srgbClr val="FF0000"/>
              </a:solidFill>
              <a:latin typeface="Helvetica"/>
              <a:cs typeface="Helvetica"/>
            </a:endParaRPr>
          </a:p>
          <a:p>
            <a:pPr marL="400050" indent="-400050">
              <a:lnSpc>
                <a:spcPct val="120000"/>
              </a:lnSpc>
              <a:buFont typeface="Arial"/>
              <a:buChar char="•"/>
            </a:pPr>
            <a:r>
              <a:rPr lang="en-US" sz="2000" b="1" i="1" dirty="0">
                <a:latin typeface="Helvetica"/>
                <a:cs typeface="Helvetica"/>
              </a:rPr>
              <a:t>In this document, we present the list of experts </a:t>
            </a:r>
            <a:r>
              <a:rPr lang="en-US" sz="2000" b="1" i="1" dirty="0" smtClean="0">
                <a:latin typeface="Helvetica"/>
                <a:cs typeface="Helvetica"/>
              </a:rPr>
              <a:t>consulted and </a:t>
            </a:r>
            <a:r>
              <a:rPr lang="en-US" sz="2000" b="1" i="1" dirty="0">
                <a:latin typeface="Helvetica"/>
                <a:cs typeface="Helvetica"/>
              </a:rPr>
              <a:t>a breakdown of envisaged emission reductions by individual tactics.</a:t>
            </a:r>
          </a:p>
          <a:p>
            <a:pPr marL="400050" indent="-400050">
              <a:lnSpc>
                <a:spcPct val="120000"/>
              </a:lnSpc>
              <a:buFont typeface="Arial"/>
              <a:buChar char="•"/>
            </a:pPr>
            <a:r>
              <a:rPr lang="en-US" sz="2000" b="1" i="1" u="sng" dirty="0">
                <a:latin typeface="Helvetica"/>
                <a:cs typeface="Helvetica"/>
              </a:rPr>
              <a:t>These findings are preliminary </a:t>
            </a:r>
            <a:r>
              <a:rPr lang="en-US" sz="2000" b="1" i="1" dirty="0">
                <a:latin typeface="Helvetica"/>
                <a:cs typeface="Helvetica"/>
              </a:rPr>
              <a:t>and were conducted to inform the City of Fort Collins’ independent Climate Action Plan assessment and implementation planning.</a:t>
            </a:r>
            <a:endParaRPr lang="en-US" sz="2000" b="1" i="1" dirty="0">
              <a:latin typeface="Helvetica"/>
              <a:cs typeface="Helvetica"/>
            </a:endParaRPr>
          </a:p>
          <a:p>
            <a:pPr marL="400050" indent="-400050">
              <a:lnSpc>
                <a:spcPct val="120000"/>
              </a:lnSpc>
              <a:buFont typeface="Arial"/>
              <a:buChar char="•"/>
            </a:pPr>
            <a:endParaRPr lang="en-US" sz="1000" b="1" i="1" dirty="0">
              <a:latin typeface="Helvetica"/>
              <a:cs typeface="Helvetica"/>
            </a:endParaRPr>
          </a:p>
          <a:p>
            <a:pPr>
              <a:lnSpc>
                <a:spcPct val="120000"/>
              </a:lnSpc>
            </a:pPr>
            <a:r>
              <a:rPr lang="en-US" sz="2000" b="1" i="1" dirty="0">
                <a:latin typeface="Helvetica"/>
                <a:cs typeface="Helvetica"/>
              </a:rPr>
              <a:t>The strategies that RMI studied are:</a:t>
            </a:r>
          </a:p>
          <a:p>
            <a:pPr marL="1120140" lvl="1" indent="-480060">
              <a:lnSpc>
                <a:spcPct val="120000"/>
              </a:lnSpc>
              <a:buFont typeface="+mj-lt"/>
              <a:buAutoNum type="alphaUcPeriod"/>
            </a:pPr>
            <a:r>
              <a:rPr lang="en-US" sz="2000" i="1" dirty="0">
                <a:latin typeface="Helvetica Light"/>
                <a:cs typeface="Helvetica Light"/>
              </a:rPr>
              <a:t>Vehicle Miles Traveled (VMT) Reduction</a:t>
            </a:r>
          </a:p>
          <a:p>
            <a:pPr marL="1120140" lvl="1" indent="-480060">
              <a:lnSpc>
                <a:spcPct val="120000"/>
              </a:lnSpc>
              <a:buFont typeface="+mj-lt"/>
              <a:buAutoNum type="alphaUcPeriod"/>
            </a:pPr>
            <a:r>
              <a:rPr lang="en-US" sz="2000" i="1" dirty="0">
                <a:latin typeface="Helvetica Light"/>
                <a:cs typeface="Helvetica Light"/>
              </a:rPr>
              <a:t>Increase Electric Vehicles (EV) Adoption</a:t>
            </a:r>
          </a:p>
          <a:p>
            <a:pPr marL="1120140" lvl="1" indent="-480060">
              <a:lnSpc>
                <a:spcPct val="120000"/>
              </a:lnSpc>
              <a:buFont typeface="+mj-lt"/>
              <a:buAutoNum type="alphaUcPeriod"/>
            </a:pPr>
            <a:r>
              <a:rPr lang="en-US" sz="2000" i="1" dirty="0">
                <a:latin typeface="Helvetica Light"/>
                <a:cs typeface="Helvetica Light"/>
              </a:rPr>
              <a:t>Increase Distributed Solar Photovoltaic (PV) Adoption</a:t>
            </a:r>
          </a:p>
          <a:p>
            <a:pPr marL="1120140" lvl="1" indent="-480060">
              <a:lnSpc>
                <a:spcPct val="120000"/>
              </a:lnSpc>
              <a:buFont typeface="+mj-lt"/>
              <a:buAutoNum type="alphaUcPeriod"/>
            </a:pPr>
            <a:r>
              <a:rPr lang="en-US" sz="2000" i="1" dirty="0">
                <a:latin typeface="Helvetica Light"/>
                <a:cs typeface="Helvetica Light"/>
              </a:rPr>
              <a:t>Boosting Building Energy Efficiency (EE)</a:t>
            </a:r>
          </a:p>
          <a:p>
            <a:pPr marL="1120140" lvl="1" indent="-480060">
              <a:lnSpc>
                <a:spcPct val="120000"/>
              </a:lnSpc>
              <a:buFont typeface="+mj-lt"/>
              <a:buAutoNum type="alphaUcPeriod"/>
            </a:pPr>
            <a:r>
              <a:rPr lang="en-US" sz="2000" i="1" dirty="0">
                <a:latin typeface="Helvetica Light"/>
                <a:cs typeface="Helvetica Light"/>
              </a:rPr>
              <a:t>Encourage Fuel Switching (FS)</a:t>
            </a:r>
          </a:p>
          <a:p>
            <a:pPr marL="1120140" lvl="1" indent="-480060">
              <a:lnSpc>
                <a:spcPct val="120000"/>
              </a:lnSpc>
              <a:buFont typeface="+mj-lt"/>
              <a:buAutoNum type="alphaUcPeriod"/>
            </a:pPr>
            <a:r>
              <a:rPr lang="en-US" sz="2000" i="1" dirty="0">
                <a:latin typeface="Helvetica Light"/>
                <a:cs typeface="Helvetica Light"/>
              </a:rPr>
              <a:t>Implement Demand Response (DR) Measures</a:t>
            </a:r>
            <a:endParaRPr lang="en-US" sz="2000" i="1" dirty="0">
              <a:latin typeface="Helvetica Light"/>
              <a:cs typeface="Helvetica Light"/>
            </a:endParaRPr>
          </a:p>
          <a:p>
            <a:pPr>
              <a:lnSpc>
                <a:spcPct val="120000"/>
              </a:lnSpc>
            </a:pPr>
            <a:endParaRPr lang="en-US" sz="1000" i="1" dirty="0">
              <a:latin typeface="Helvetica Light"/>
              <a:cs typeface="Helvetica Light"/>
            </a:endParaRPr>
          </a:p>
        </p:txBody>
      </p:sp>
    </p:spTree>
    <p:extLst>
      <p:ext uri="{BB962C8B-B14F-4D97-AF65-F5344CB8AC3E}">
        <p14:creationId xmlns:p14="http://schemas.microsoft.com/office/powerpoint/2010/main" val="1099274594"/>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a:xfrm>
            <a:off x="11928697" y="9246073"/>
            <a:ext cx="655319" cy="339408"/>
          </a:xfrm>
        </p:spPr>
        <p:txBody>
          <a:bodyPr/>
          <a:lstStyle/>
          <a:p>
            <a:fld id="{9A790FB6-828C-42B7-8DB6-4BAD25C042CC}" type="slidenum">
              <a:rPr lang="en-US" smtClean="0"/>
              <a:pPr/>
              <a:t>3</a:t>
            </a:fld>
            <a:endParaRPr lang="en-US" dirty="0"/>
          </a:p>
        </p:txBody>
      </p:sp>
      <p:sp>
        <p:nvSpPr>
          <p:cNvPr id="4" name="Rectangle 3"/>
          <p:cNvSpPr/>
          <p:nvPr/>
        </p:nvSpPr>
        <p:spPr>
          <a:xfrm>
            <a:off x="0" y="1"/>
            <a:ext cx="12801600" cy="634148"/>
          </a:xfrm>
          <a:prstGeom prst="rect">
            <a:avLst/>
          </a:prstGeom>
          <a:solidFill>
            <a:schemeClr val="bg1">
              <a:lumMod val="85000"/>
            </a:schemeClr>
          </a:solidFill>
          <a:ln>
            <a:solidFill>
              <a:schemeClr val="bg1">
                <a:lumMod val="85000"/>
              </a:schemeClr>
            </a:solidFill>
          </a:ln>
          <a:effectLst/>
        </p:spPr>
        <p:style>
          <a:lnRef idx="1">
            <a:schemeClr val="accent1"/>
          </a:lnRef>
          <a:fillRef idx="3">
            <a:schemeClr val="accent1"/>
          </a:fillRef>
          <a:effectRef idx="2">
            <a:schemeClr val="accent1"/>
          </a:effectRef>
          <a:fontRef idx="minor">
            <a:schemeClr val="lt1"/>
          </a:fontRef>
        </p:style>
        <p:txBody>
          <a:bodyPr lIns="128016" tIns="64008" rIns="128016" bIns="64008" rtlCol="0" anchor="ctr"/>
          <a:lstStyle/>
          <a:p>
            <a:pPr algn="ctr"/>
            <a:endParaRPr lang="en-US" dirty="0">
              <a:latin typeface="Helvetica"/>
              <a:cs typeface="Helvetica"/>
            </a:endParaRPr>
          </a:p>
        </p:txBody>
      </p:sp>
      <p:sp>
        <p:nvSpPr>
          <p:cNvPr id="5" name="Title 2"/>
          <p:cNvSpPr txBox="1">
            <a:spLocks/>
          </p:cNvSpPr>
          <p:nvPr/>
        </p:nvSpPr>
        <p:spPr>
          <a:xfrm>
            <a:off x="120244" y="0"/>
            <a:ext cx="12496889" cy="633413"/>
          </a:xfrm>
          <a:prstGeom prst="rect">
            <a:avLst/>
          </a:prstGeom>
        </p:spPr>
        <p:txBody>
          <a:bodyPr vert="horz" lIns="128016" tIns="64008" rIns="128016" bIns="64008" rtlCol="0" anchor="ctr">
            <a:normAutofit/>
          </a:bodyPr>
          <a:lstStyle>
            <a:lvl1pPr algn="ctr" defTabSz="457200" rtl="0" eaLnBrk="0" fontAlgn="base" hangingPunct="0">
              <a:spcBef>
                <a:spcPct val="0"/>
              </a:spcBef>
              <a:spcAft>
                <a:spcPct val="0"/>
              </a:spcAft>
              <a:defRPr sz="1900" b="0" i="0" kern="1200" cap="small">
                <a:solidFill>
                  <a:schemeClr val="tx1"/>
                </a:solidFill>
                <a:latin typeface="Helvetica Neue Light"/>
                <a:ea typeface="ＭＳ Ｐゴシック" charset="-128"/>
                <a:cs typeface="Helvetica Neue Light"/>
              </a:defRPr>
            </a:lvl1pPr>
            <a:lvl2pPr algn="ctr" defTabSz="457200" rtl="0" eaLnBrk="0" fontAlgn="base" hangingPunct="0">
              <a:spcBef>
                <a:spcPct val="0"/>
              </a:spcBef>
              <a:spcAft>
                <a:spcPct val="0"/>
              </a:spcAft>
              <a:defRPr sz="1900" b="1">
                <a:solidFill>
                  <a:schemeClr val="tx1"/>
                </a:solidFill>
                <a:latin typeface="Optima" charset="0"/>
                <a:ea typeface="ＭＳ Ｐゴシック" charset="-128"/>
              </a:defRPr>
            </a:lvl2pPr>
            <a:lvl3pPr algn="ctr" defTabSz="457200" rtl="0" eaLnBrk="0" fontAlgn="base" hangingPunct="0">
              <a:spcBef>
                <a:spcPct val="0"/>
              </a:spcBef>
              <a:spcAft>
                <a:spcPct val="0"/>
              </a:spcAft>
              <a:defRPr sz="1900" b="1">
                <a:solidFill>
                  <a:schemeClr val="tx1"/>
                </a:solidFill>
                <a:latin typeface="Optima" charset="0"/>
                <a:ea typeface="ＭＳ Ｐゴシック" charset="-128"/>
              </a:defRPr>
            </a:lvl3pPr>
            <a:lvl4pPr algn="ctr" defTabSz="457200" rtl="0" eaLnBrk="0" fontAlgn="base" hangingPunct="0">
              <a:spcBef>
                <a:spcPct val="0"/>
              </a:spcBef>
              <a:spcAft>
                <a:spcPct val="0"/>
              </a:spcAft>
              <a:defRPr sz="1900" b="1">
                <a:solidFill>
                  <a:schemeClr val="tx1"/>
                </a:solidFill>
                <a:latin typeface="Optima" charset="0"/>
                <a:ea typeface="ＭＳ Ｐゴシック" charset="-128"/>
              </a:defRPr>
            </a:lvl4pPr>
            <a:lvl5pPr algn="ctr" defTabSz="457200" rtl="0" eaLnBrk="0" fontAlgn="base" hangingPunct="0">
              <a:spcBef>
                <a:spcPct val="0"/>
              </a:spcBef>
              <a:spcAft>
                <a:spcPct val="0"/>
              </a:spcAft>
              <a:defRPr sz="1900" b="1">
                <a:solidFill>
                  <a:schemeClr val="tx1"/>
                </a:solidFill>
                <a:latin typeface="Optima" charset="0"/>
                <a:ea typeface="ＭＳ Ｐゴシック" charset="-128"/>
              </a:defRPr>
            </a:lvl5pPr>
            <a:lvl6pPr marL="457200" algn="ctr" defTabSz="457200" rtl="0" fontAlgn="base">
              <a:spcBef>
                <a:spcPct val="0"/>
              </a:spcBef>
              <a:spcAft>
                <a:spcPct val="0"/>
              </a:spcAft>
              <a:defRPr sz="4400" b="1">
                <a:solidFill>
                  <a:schemeClr val="tx1"/>
                </a:solidFill>
                <a:latin typeface="Optima" charset="0"/>
                <a:ea typeface="ＭＳ Ｐゴシック" charset="-128"/>
              </a:defRPr>
            </a:lvl6pPr>
            <a:lvl7pPr marL="914400" algn="ctr" defTabSz="457200" rtl="0" fontAlgn="base">
              <a:spcBef>
                <a:spcPct val="0"/>
              </a:spcBef>
              <a:spcAft>
                <a:spcPct val="0"/>
              </a:spcAft>
              <a:defRPr sz="4400" b="1">
                <a:solidFill>
                  <a:schemeClr val="tx1"/>
                </a:solidFill>
                <a:latin typeface="Optima" charset="0"/>
                <a:ea typeface="ＭＳ Ｐゴシック" charset="-128"/>
              </a:defRPr>
            </a:lvl7pPr>
            <a:lvl8pPr marL="1371600" algn="ctr" defTabSz="457200" rtl="0" fontAlgn="base">
              <a:spcBef>
                <a:spcPct val="0"/>
              </a:spcBef>
              <a:spcAft>
                <a:spcPct val="0"/>
              </a:spcAft>
              <a:defRPr sz="4400" b="1">
                <a:solidFill>
                  <a:schemeClr val="tx1"/>
                </a:solidFill>
                <a:latin typeface="Optima" charset="0"/>
                <a:ea typeface="ＭＳ Ｐゴシック" charset="-128"/>
              </a:defRPr>
            </a:lvl8pPr>
            <a:lvl9pPr marL="1828800" algn="ctr" defTabSz="457200" rtl="0" fontAlgn="base">
              <a:spcBef>
                <a:spcPct val="0"/>
              </a:spcBef>
              <a:spcAft>
                <a:spcPct val="0"/>
              </a:spcAft>
              <a:defRPr sz="4400" b="1">
                <a:solidFill>
                  <a:schemeClr val="tx1"/>
                </a:solidFill>
                <a:latin typeface="Optima" charset="0"/>
                <a:ea typeface="ＭＳ Ｐゴシック" charset="-128"/>
              </a:defRPr>
            </a:lvl9pPr>
          </a:lstStyle>
          <a:p>
            <a:pPr algn="l"/>
            <a:endParaRPr lang="en-US" sz="3100" dirty="0">
              <a:latin typeface="Helvetica Light"/>
              <a:cs typeface="Helvetica Light"/>
            </a:endParaRPr>
          </a:p>
        </p:txBody>
      </p:sp>
      <p:sp>
        <p:nvSpPr>
          <p:cNvPr id="7" name="Title 2"/>
          <p:cNvSpPr txBox="1">
            <a:spLocks/>
          </p:cNvSpPr>
          <p:nvPr/>
        </p:nvSpPr>
        <p:spPr>
          <a:xfrm>
            <a:off x="147330" y="18515"/>
            <a:ext cx="12496889" cy="633413"/>
          </a:xfrm>
          <a:prstGeom prst="rect">
            <a:avLst/>
          </a:prstGeom>
        </p:spPr>
        <p:txBody>
          <a:bodyPr vert="horz" lIns="128016" tIns="64008" rIns="128016" bIns="64008" rtlCol="0" anchor="ctr">
            <a:normAutofit/>
          </a:bodyPr>
          <a:lstStyle>
            <a:lvl1pPr algn="ctr" defTabSz="457200" rtl="0" eaLnBrk="0" fontAlgn="base" hangingPunct="0">
              <a:spcBef>
                <a:spcPct val="0"/>
              </a:spcBef>
              <a:spcAft>
                <a:spcPct val="0"/>
              </a:spcAft>
              <a:defRPr sz="1900" b="0" i="0" kern="1200" cap="small">
                <a:solidFill>
                  <a:schemeClr val="tx1"/>
                </a:solidFill>
                <a:latin typeface="Helvetica Neue Light"/>
                <a:ea typeface="ＭＳ Ｐゴシック" charset="-128"/>
                <a:cs typeface="Helvetica Neue Light"/>
              </a:defRPr>
            </a:lvl1pPr>
            <a:lvl2pPr algn="ctr" defTabSz="457200" rtl="0" eaLnBrk="0" fontAlgn="base" hangingPunct="0">
              <a:spcBef>
                <a:spcPct val="0"/>
              </a:spcBef>
              <a:spcAft>
                <a:spcPct val="0"/>
              </a:spcAft>
              <a:defRPr sz="1900" b="1">
                <a:solidFill>
                  <a:schemeClr val="tx1"/>
                </a:solidFill>
                <a:latin typeface="Optima" charset="0"/>
                <a:ea typeface="ＭＳ Ｐゴシック" charset="-128"/>
              </a:defRPr>
            </a:lvl2pPr>
            <a:lvl3pPr algn="ctr" defTabSz="457200" rtl="0" eaLnBrk="0" fontAlgn="base" hangingPunct="0">
              <a:spcBef>
                <a:spcPct val="0"/>
              </a:spcBef>
              <a:spcAft>
                <a:spcPct val="0"/>
              </a:spcAft>
              <a:defRPr sz="1900" b="1">
                <a:solidFill>
                  <a:schemeClr val="tx1"/>
                </a:solidFill>
                <a:latin typeface="Optima" charset="0"/>
                <a:ea typeface="ＭＳ Ｐゴシック" charset="-128"/>
              </a:defRPr>
            </a:lvl3pPr>
            <a:lvl4pPr algn="ctr" defTabSz="457200" rtl="0" eaLnBrk="0" fontAlgn="base" hangingPunct="0">
              <a:spcBef>
                <a:spcPct val="0"/>
              </a:spcBef>
              <a:spcAft>
                <a:spcPct val="0"/>
              </a:spcAft>
              <a:defRPr sz="1900" b="1">
                <a:solidFill>
                  <a:schemeClr val="tx1"/>
                </a:solidFill>
                <a:latin typeface="Optima" charset="0"/>
                <a:ea typeface="ＭＳ Ｐゴシック" charset="-128"/>
              </a:defRPr>
            </a:lvl4pPr>
            <a:lvl5pPr algn="ctr" defTabSz="457200" rtl="0" eaLnBrk="0" fontAlgn="base" hangingPunct="0">
              <a:spcBef>
                <a:spcPct val="0"/>
              </a:spcBef>
              <a:spcAft>
                <a:spcPct val="0"/>
              </a:spcAft>
              <a:defRPr sz="1900" b="1">
                <a:solidFill>
                  <a:schemeClr val="tx1"/>
                </a:solidFill>
                <a:latin typeface="Optima" charset="0"/>
                <a:ea typeface="ＭＳ Ｐゴシック" charset="-128"/>
              </a:defRPr>
            </a:lvl5pPr>
            <a:lvl6pPr marL="457200" algn="ctr" defTabSz="457200" rtl="0" fontAlgn="base">
              <a:spcBef>
                <a:spcPct val="0"/>
              </a:spcBef>
              <a:spcAft>
                <a:spcPct val="0"/>
              </a:spcAft>
              <a:defRPr sz="4400" b="1">
                <a:solidFill>
                  <a:schemeClr val="tx1"/>
                </a:solidFill>
                <a:latin typeface="Optima" charset="0"/>
                <a:ea typeface="ＭＳ Ｐゴシック" charset="-128"/>
              </a:defRPr>
            </a:lvl6pPr>
            <a:lvl7pPr marL="914400" algn="ctr" defTabSz="457200" rtl="0" fontAlgn="base">
              <a:spcBef>
                <a:spcPct val="0"/>
              </a:spcBef>
              <a:spcAft>
                <a:spcPct val="0"/>
              </a:spcAft>
              <a:defRPr sz="4400" b="1">
                <a:solidFill>
                  <a:schemeClr val="tx1"/>
                </a:solidFill>
                <a:latin typeface="Optima" charset="0"/>
                <a:ea typeface="ＭＳ Ｐゴシック" charset="-128"/>
              </a:defRPr>
            </a:lvl7pPr>
            <a:lvl8pPr marL="1371600" algn="ctr" defTabSz="457200" rtl="0" fontAlgn="base">
              <a:spcBef>
                <a:spcPct val="0"/>
              </a:spcBef>
              <a:spcAft>
                <a:spcPct val="0"/>
              </a:spcAft>
              <a:defRPr sz="4400" b="1">
                <a:solidFill>
                  <a:schemeClr val="tx1"/>
                </a:solidFill>
                <a:latin typeface="Optima" charset="0"/>
                <a:ea typeface="ＭＳ Ｐゴシック" charset="-128"/>
              </a:defRPr>
            </a:lvl8pPr>
            <a:lvl9pPr marL="1828800" algn="ctr" defTabSz="457200" rtl="0" fontAlgn="base">
              <a:spcBef>
                <a:spcPct val="0"/>
              </a:spcBef>
              <a:spcAft>
                <a:spcPct val="0"/>
              </a:spcAft>
              <a:defRPr sz="4400" b="1">
                <a:solidFill>
                  <a:schemeClr val="tx1"/>
                </a:solidFill>
                <a:latin typeface="Optima" charset="0"/>
                <a:ea typeface="ＭＳ Ｐゴシック" charset="-128"/>
              </a:defRPr>
            </a:lvl9pPr>
          </a:lstStyle>
          <a:p>
            <a:pPr algn="l"/>
            <a:r>
              <a:rPr lang="en-US" sz="3100" dirty="0">
                <a:latin typeface="Helvetica Light"/>
                <a:cs typeface="Helvetica Light"/>
              </a:rPr>
              <a:t>FUNDAMENTALS OF SCALING</a:t>
            </a:r>
          </a:p>
        </p:txBody>
      </p:sp>
      <p:sp>
        <p:nvSpPr>
          <p:cNvPr id="10" name="Rectangle 9"/>
          <p:cNvSpPr/>
          <p:nvPr/>
        </p:nvSpPr>
        <p:spPr>
          <a:xfrm>
            <a:off x="160021" y="620099"/>
            <a:ext cx="12630653" cy="8595430"/>
          </a:xfrm>
          <a:prstGeom prst="rect">
            <a:avLst/>
          </a:prstGeom>
        </p:spPr>
        <p:txBody>
          <a:bodyPr wrap="square" lIns="128016" tIns="64008" rIns="128016" bIns="64008">
            <a:spAutoFit/>
          </a:bodyPr>
          <a:lstStyle/>
          <a:p>
            <a:pPr>
              <a:lnSpc>
                <a:spcPct val="120000"/>
              </a:lnSpc>
            </a:pPr>
            <a:r>
              <a:rPr lang="en-US" dirty="0">
                <a:latin typeface="Helvetica Light"/>
                <a:cs typeface="Helvetica Light"/>
              </a:rPr>
              <a:t>While there is a growing body of knowledge around ways to improve customer adoption across all six subsectors researched, Fort Collins’ accelerated adoption goals are unprecedented. Our expert consultations focused on identifying </a:t>
            </a:r>
            <a:r>
              <a:rPr lang="en-US" b="1" i="1" u="sng" dirty="0">
                <a:latin typeface="Helvetica Light"/>
                <a:cs typeface="Helvetica Light"/>
              </a:rPr>
              <a:t>the most promising tactics </a:t>
            </a:r>
            <a:r>
              <a:rPr lang="en-US" dirty="0">
                <a:latin typeface="Helvetica Light"/>
                <a:cs typeface="Helvetica Light"/>
              </a:rPr>
              <a:t>for achieving scale by 2030. Across the board, we synthesized the following fundamentals to scaling by 2030.</a:t>
            </a:r>
            <a:endParaRPr lang="en-US" sz="1500" dirty="0">
              <a:latin typeface="Helvetica Light"/>
              <a:cs typeface="Helvetica Light"/>
            </a:endParaRPr>
          </a:p>
          <a:p>
            <a:pPr marL="480060" indent="-480060">
              <a:lnSpc>
                <a:spcPct val="150000"/>
              </a:lnSpc>
              <a:buFont typeface="Arial"/>
              <a:buChar char="•"/>
            </a:pPr>
            <a:r>
              <a:rPr lang="en-US" sz="2000" b="1" dirty="0">
                <a:latin typeface="Helvetica "/>
                <a:cs typeface="Helvetica "/>
              </a:rPr>
              <a:t>To make the biggest difference quickly: Identify and target the biggest users</a:t>
            </a:r>
          </a:p>
          <a:p>
            <a:pPr marL="480060" indent="-480060">
              <a:lnSpc>
                <a:spcPct val="150000"/>
              </a:lnSpc>
              <a:buFont typeface="Arial"/>
              <a:buChar char="•"/>
            </a:pPr>
            <a:r>
              <a:rPr lang="en-US" sz="2000" b="1" dirty="0">
                <a:latin typeface="Helvetica "/>
                <a:cs typeface="Helvetica "/>
              </a:rPr>
              <a:t>To speed individual adoption: Leverage the few who impact and influence the many </a:t>
            </a:r>
          </a:p>
          <a:p>
            <a:pPr lvl="1">
              <a:lnSpc>
                <a:spcPct val="150000"/>
              </a:lnSpc>
            </a:pPr>
            <a:r>
              <a:rPr lang="en-US" sz="1500" i="1" dirty="0">
                <a:latin typeface="Helvetica Light"/>
                <a:cs typeface="Helvetica Light"/>
              </a:rPr>
              <a:t>(e.g. In the case of Fort Collins, Fort Collins Utilities, Colorado State University, employers, industry organizations, building portfolio owners, corporate fleet operators)</a:t>
            </a:r>
          </a:p>
          <a:p>
            <a:pPr marL="480060" lvl="1" indent="-480060">
              <a:lnSpc>
                <a:spcPct val="150000"/>
              </a:lnSpc>
              <a:buFont typeface="Arial"/>
              <a:buChar char="•"/>
            </a:pPr>
            <a:r>
              <a:rPr lang="en-US" sz="2000" b="1" dirty="0">
                <a:latin typeface="Helvetica "/>
                <a:cs typeface="Helvetica "/>
              </a:rPr>
              <a:t>Target expected population growth and associated development to build it right the first time</a:t>
            </a:r>
          </a:p>
          <a:p>
            <a:pPr marL="0" lvl="1">
              <a:lnSpc>
                <a:spcPct val="150000"/>
              </a:lnSpc>
            </a:pPr>
            <a:r>
              <a:rPr lang="en-US" sz="2000" i="1" dirty="0">
                <a:latin typeface="Helvetica Light"/>
                <a:cs typeface="Helvetica Light"/>
              </a:rPr>
              <a:t>	</a:t>
            </a:r>
            <a:r>
              <a:rPr lang="en-US" sz="1600" i="1" dirty="0">
                <a:latin typeface="Helvetica Light"/>
                <a:cs typeface="Helvetica Light"/>
              </a:rPr>
              <a:t>(e.g. improved health and comfort, affordable housing, job growth)</a:t>
            </a:r>
            <a:endParaRPr lang="en-US" sz="1600" b="1" dirty="0">
              <a:latin typeface="Helvetica "/>
              <a:cs typeface="Helvetica "/>
            </a:endParaRPr>
          </a:p>
          <a:p>
            <a:pPr marL="480060" indent="-480060">
              <a:lnSpc>
                <a:spcPct val="150000"/>
              </a:lnSpc>
              <a:buFont typeface="Arial"/>
              <a:buChar char="•"/>
            </a:pPr>
            <a:r>
              <a:rPr lang="en-US" sz="2000" b="1" dirty="0">
                <a:latin typeface="Helvetica "/>
                <a:cs typeface="Helvetica "/>
              </a:rPr>
              <a:t>Piggyback on events that are already planned</a:t>
            </a:r>
            <a:r>
              <a:rPr lang="en-US" sz="2000" b="1" i="1" dirty="0">
                <a:latin typeface="Helvetica Light"/>
                <a:cs typeface="Helvetica Light"/>
              </a:rPr>
              <a:t> </a:t>
            </a:r>
          </a:p>
          <a:p>
            <a:pPr lvl="1">
              <a:lnSpc>
                <a:spcPct val="150000"/>
              </a:lnSpc>
            </a:pPr>
            <a:r>
              <a:rPr lang="en-US" sz="1500" i="1" dirty="0">
                <a:latin typeface="Helvetica Light"/>
                <a:cs typeface="Helvetica Light"/>
              </a:rPr>
              <a:t>(e.g. new build design and permitting process, lease renewal, renovations, equipment replacements, car sales)</a:t>
            </a:r>
            <a:endParaRPr lang="en-US" sz="1500" b="1" dirty="0">
              <a:latin typeface="Helvetica Light"/>
              <a:cs typeface="Helvetica Light"/>
            </a:endParaRPr>
          </a:p>
          <a:p>
            <a:pPr marL="480060" indent="-480060">
              <a:lnSpc>
                <a:spcPct val="150000"/>
              </a:lnSpc>
              <a:buFont typeface="Arial"/>
              <a:buChar char="•"/>
            </a:pPr>
            <a:r>
              <a:rPr lang="en-US" sz="2000" b="1" dirty="0">
                <a:latin typeface="Helvetica "/>
                <a:cs typeface="Helvetica "/>
              </a:rPr>
              <a:t>Make it feel like a requirement, either through mandates or social norming</a:t>
            </a:r>
          </a:p>
          <a:p>
            <a:pPr lvl="1">
              <a:lnSpc>
                <a:spcPct val="150000"/>
              </a:lnSpc>
            </a:pPr>
            <a:r>
              <a:rPr lang="en-US" sz="1500" i="1" dirty="0">
                <a:latin typeface="Helvetica Light"/>
                <a:cs typeface="Helvetica Light"/>
              </a:rPr>
              <a:t>(e.g. building code, voluntary or required disclosure and benchmarking)</a:t>
            </a:r>
            <a:endParaRPr lang="en-US" sz="1500" dirty="0">
              <a:latin typeface="Helvetica Light"/>
              <a:cs typeface="Helvetica Light"/>
            </a:endParaRPr>
          </a:p>
          <a:p>
            <a:pPr marL="480060" lvl="1" indent="-480060">
              <a:lnSpc>
                <a:spcPct val="150000"/>
              </a:lnSpc>
              <a:buFont typeface="Arial"/>
              <a:buChar char="•"/>
            </a:pPr>
            <a:r>
              <a:rPr lang="en-US" sz="2000" b="1" dirty="0">
                <a:latin typeface="Helvetica "/>
                <a:cs typeface="Helvetica "/>
              </a:rPr>
              <a:t>Take advantage of economies of scale to lower costs</a:t>
            </a:r>
            <a:endParaRPr lang="en-US" sz="2000" dirty="0">
              <a:latin typeface="Helvetica Light"/>
              <a:cs typeface="Helvetica Light"/>
            </a:endParaRPr>
          </a:p>
          <a:p>
            <a:pPr marL="480060" indent="-480060">
              <a:lnSpc>
                <a:spcPct val="150000"/>
              </a:lnSpc>
              <a:buFont typeface="Arial"/>
              <a:buChar char="•"/>
            </a:pPr>
            <a:r>
              <a:rPr lang="en-US" sz="2000" b="1" dirty="0">
                <a:latin typeface="Helvetica "/>
                <a:cs typeface="Helvetica "/>
              </a:rPr>
              <a:t>Bundle offerings together to reduce customer acquisition costs and simplify customer interface </a:t>
            </a:r>
          </a:p>
          <a:p>
            <a:pPr lvl="1">
              <a:lnSpc>
                <a:spcPct val="150000"/>
              </a:lnSpc>
            </a:pPr>
            <a:r>
              <a:rPr lang="en-US" sz="1500" i="1" dirty="0">
                <a:latin typeface="Helvetica Light"/>
                <a:cs typeface="Helvetica Light"/>
              </a:rPr>
              <a:t>(e.g. new build programs that bundle EE, DR, fuel-switching, PV and EV product offerings) </a:t>
            </a:r>
            <a:endParaRPr lang="en-US" sz="1500" b="1" dirty="0">
              <a:latin typeface="Helvetica Light"/>
              <a:cs typeface="Helvetica Light"/>
            </a:endParaRPr>
          </a:p>
          <a:p>
            <a:pPr marL="480060" indent="-480060">
              <a:lnSpc>
                <a:spcPct val="150000"/>
              </a:lnSpc>
              <a:buFont typeface="Arial"/>
              <a:buChar char="•"/>
            </a:pPr>
            <a:r>
              <a:rPr lang="en-US" sz="2000" b="1" dirty="0">
                <a:latin typeface="Helvetica "/>
                <a:cs typeface="Helvetica "/>
              </a:rPr>
              <a:t>Promote local economic and other benefits the community already seeks</a:t>
            </a:r>
          </a:p>
          <a:p>
            <a:pPr marL="480060" indent="-480060">
              <a:lnSpc>
                <a:spcPct val="150000"/>
              </a:lnSpc>
              <a:buFont typeface="Arial"/>
              <a:buChar char="•"/>
            </a:pPr>
            <a:r>
              <a:rPr lang="en-US" sz="2000" b="1" dirty="0">
                <a:latin typeface="Helvetica "/>
                <a:cs typeface="Helvetica "/>
              </a:rPr>
              <a:t>Build a sense of community</a:t>
            </a:r>
            <a:endParaRPr lang="en-US" sz="2000" dirty="0">
              <a:latin typeface="Helvetica Light"/>
              <a:cs typeface="Helvetica Light"/>
            </a:endParaRPr>
          </a:p>
          <a:p>
            <a:pPr marL="480060" indent="-480060">
              <a:lnSpc>
                <a:spcPct val="150000"/>
              </a:lnSpc>
              <a:buFont typeface="Arial"/>
              <a:buChar char="•"/>
            </a:pPr>
            <a:r>
              <a:rPr lang="en-US" sz="2000" b="1" dirty="0">
                <a:latin typeface="Helvetica "/>
                <a:cs typeface="Helvetica "/>
              </a:rPr>
              <a:t>Create a sense of urgency to “act now”</a:t>
            </a:r>
          </a:p>
          <a:p>
            <a:pPr lvl="1">
              <a:lnSpc>
                <a:spcPct val="150000"/>
              </a:lnSpc>
            </a:pPr>
            <a:r>
              <a:rPr lang="en-US" sz="1500" i="1" dirty="0">
                <a:latin typeface="Helvetica Light"/>
                <a:cs typeface="Helvetica Light"/>
              </a:rPr>
              <a:t>(e.g. social competition, limited time incentive offers)</a:t>
            </a:r>
            <a:endParaRPr lang="en-US" sz="2000" dirty="0">
              <a:latin typeface="Helvetica Light"/>
              <a:cs typeface="Helvetica Light"/>
            </a:endParaRPr>
          </a:p>
        </p:txBody>
      </p:sp>
    </p:spTree>
    <p:extLst>
      <p:ext uri="{BB962C8B-B14F-4D97-AF65-F5344CB8AC3E}">
        <p14:creationId xmlns:p14="http://schemas.microsoft.com/office/powerpoint/2010/main" val="3555376673"/>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a:alphaModFix amt="20000"/>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tretch>
            <a:fillRect/>
          </a:stretch>
        </p:blipFill>
        <p:spPr>
          <a:xfrm>
            <a:off x="11472" y="-1228"/>
            <a:ext cx="12801600" cy="9601200"/>
          </a:xfrm>
          <a:prstGeom prst="rect">
            <a:avLst/>
          </a:prstGeom>
        </p:spPr>
      </p:pic>
      <p:sp>
        <p:nvSpPr>
          <p:cNvPr id="3" name="Slide Number Placeholder 2"/>
          <p:cNvSpPr>
            <a:spLocks noGrp="1"/>
          </p:cNvSpPr>
          <p:nvPr>
            <p:ph type="sldNum" sz="quarter" idx="12"/>
          </p:nvPr>
        </p:nvSpPr>
        <p:spPr>
          <a:xfrm>
            <a:off x="11928697" y="9246073"/>
            <a:ext cx="655319" cy="339408"/>
          </a:xfrm>
        </p:spPr>
        <p:txBody>
          <a:bodyPr/>
          <a:lstStyle/>
          <a:p>
            <a:fld id="{9A790FB6-828C-42B7-8DB6-4BAD25C042CC}" type="slidenum">
              <a:rPr lang="en-US" smtClean="0"/>
              <a:pPr/>
              <a:t>4</a:t>
            </a:fld>
            <a:endParaRPr lang="en-US" dirty="0"/>
          </a:p>
        </p:txBody>
      </p:sp>
      <p:sp>
        <p:nvSpPr>
          <p:cNvPr id="4" name="Rectangle 3"/>
          <p:cNvSpPr/>
          <p:nvPr/>
        </p:nvSpPr>
        <p:spPr>
          <a:xfrm>
            <a:off x="0" y="1"/>
            <a:ext cx="12801600" cy="634148"/>
          </a:xfrm>
          <a:prstGeom prst="rect">
            <a:avLst/>
          </a:prstGeom>
          <a:solidFill>
            <a:schemeClr val="bg1">
              <a:lumMod val="85000"/>
            </a:schemeClr>
          </a:solidFill>
          <a:ln>
            <a:solidFill>
              <a:schemeClr val="bg1">
                <a:lumMod val="85000"/>
              </a:schemeClr>
            </a:solidFill>
          </a:ln>
          <a:effectLst/>
        </p:spPr>
        <p:style>
          <a:lnRef idx="1">
            <a:schemeClr val="accent1"/>
          </a:lnRef>
          <a:fillRef idx="3">
            <a:schemeClr val="accent1"/>
          </a:fillRef>
          <a:effectRef idx="2">
            <a:schemeClr val="accent1"/>
          </a:effectRef>
          <a:fontRef idx="minor">
            <a:schemeClr val="lt1"/>
          </a:fontRef>
        </p:style>
        <p:txBody>
          <a:bodyPr lIns="128016" tIns="64008" rIns="128016" bIns="64008" rtlCol="0" anchor="ctr"/>
          <a:lstStyle/>
          <a:p>
            <a:pPr algn="ctr"/>
            <a:endParaRPr lang="en-US" dirty="0">
              <a:latin typeface="Helvetica"/>
              <a:cs typeface="Helvetica"/>
            </a:endParaRPr>
          </a:p>
        </p:txBody>
      </p:sp>
      <p:sp>
        <p:nvSpPr>
          <p:cNvPr id="5" name="Title 2"/>
          <p:cNvSpPr txBox="1">
            <a:spLocks/>
          </p:cNvSpPr>
          <p:nvPr/>
        </p:nvSpPr>
        <p:spPr>
          <a:xfrm>
            <a:off x="120244" y="0"/>
            <a:ext cx="12496889" cy="633413"/>
          </a:xfrm>
          <a:prstGeom prst="rect">
            <a:avLst/>
          </a:prstGeom>
        </p:spPr>
        <p:txBody>
          <a:bodyPr vert="horz" lIns="128016" tIns="64008" rIns="128016" bIns="64008" rtlCol="0" anchor="ctr">
            <a:normAutofit/>
          </a:bodyPr>
          <a:lstStyle>
            <a:lvl1pPr algn="ctr" defTabSz="457200" rtl="0" eaLnBrk="0" fontAlgn="base" hangingPunct="0">
              <a:spcBef>
                <a:spcPct val="0"/>
              </a:spcBef>
              <a:spcAft>
                <a:spcPct val="0"/>
              </a:spcAft>
              <a:defRPr sz="1900" b="0" i="0" kern="1200" cap="small">
                <a:solidFill>
                  <a:schemeClr val="tx1"/>
                </a:solidFill>
                <a:latin typeface="Helvetica Neue Light"/>
                <a:ea typeface="ＭＳ Ｐゴシック" charset="-128"/>
                <a:cs typeface="Helvetica Neue Light"/>
              </a:defRPr>
            </a:lvl1pPr>
            <a:lvl2pPr algn="ctr" defTabSz="457200" rtl="0" eaLnBrk="0" fontAlgn="base" hangingPunct="0">
              <a:spcBef>
                <a:spcPct val="0"/>
              </a:spcBef>
              <a:spcAft>
                <a:spcPct val="0"/>
              </a:spcAft>
              <a:defRPr sz="1900" b="1">
                <a:solidFill>
                  <a:schemeClr val="tx1"/>
                </a:solidFill>
                <a:latin typeface="Optima" charset="0"/>
                <a:ea typeface="ＭＳ Ｐゴシック" charset="-128"/>
              </a:defRPr>
            </a:lvl2pPr>
            <a:lvl3pPr algn="ctr" defTabSz="457200" rtl="0" eaLnBrk="0" fontAlgn="base" hangingPunct="0">
              <a:spcBef>
                <a:spcPct val="0"/>
              </a:spcBef>
              <a:spcAft>
                <a:spcPct val="0"/>
              </a:spcAft>
              <a:defRPr sz="1900" b="1">
                <a:solidFill>
                  <a:schemeClr val="tx1"/>
                </a:solidFill>
                <a:latin typeface="Optima" charset="0"/>
                <a:ea typeface="ＭＳ Ｐゴシック" charset="-128"/>
              </a:defRPr>
            </a:lvl3pPr>
            <a:lvl4pPr algn="ctr" defTabSz="457200" rtl="0" eaLnBrk="0" fontAlgn="base" hangingPunct="0">
              <a:spcBef>
                <a:spcPct val="0"/>
              </a:spcBef>
              <a:spcAft>
                <a:spcPct val="0"/>
              </a:spcAft>
              <a:defRPr sz="1900" b="1">
                <a:solidFill>
                  <a:schemeClr val="tx1"/>
                </a:solidFill>
                <a:latin typeface="Optima" charset="0"/>
                <a:ea typeface="ＭＳ Ｐゴシック" charset="-128"/>
              </a:defRPr>
            </a:lvl4pPr>
            <a:lvl5pPr algn="ctr" defTabSz="457200" rtl="0" eaLnBrk="0" fontAlgn="base" hangingPunct="0">
              <a:spcBef>
                <a:spcPct val="0"/>
              </a:spcBef>
              <a:spcAft>
                <a:spcPct val="0"/>
              </a:spcAft>
              <a:defRPr sz="1900" b="1">
                <a:solidFill>
                  <a:schemeClr val="tx1"/>
                </a:solidFill>
                <a:latin typeface="Optima" charset="0"/>
                <a:ea typeface="ＭＳ Ｐゴシック" charset="-128"/>
              </a:defRPr>
            </a:lvl5pPr>
            <a:lvl6pPr marL="457200" algn="ctr" defTabSz="457200" rtl="0" fontAlgn="base">
              <a:spcBef>
                <a:spcPct val="0"/>
              </a:spcBef>
              <a:spcAft>
                <a:spcPct val="0"/>
              </a:spcAft>
              <a:defRPr sz="4400" b="1">
                <a:solidFill>
                  <a:schemeClr val="tx1"/>
                </a:solidFill>
                <a:latin typeface="Optima" charset="0"/>
                <a:ea typeface="ＭＳ Ｐゴシック" charset="-128"/>
              </a:defRPr>
            </a:lvl6pPr>
            <a:lvl7pPr marL="914400" algn="ctr" defTabSz="457200" rtl="0" fontAlgn="base">
              <a:spcBef>
                <a:spcPct val="0"/>
              </a:spcBef>
              <a:spcAft>
                <a:spcPct val="0"/>
              </a:spcAft>
              <a:defRPr sz="4400" b="1">
                <a:solidFill>
                  <a:schemeClr val="tx1"/>
                </a:solidFill>
                <a:latin typeface="Optima" charset="0"/>
                <a:ea typeface="ＭＳ Ｐゴシック" charset="-128"/>
              </a:defRPr>
            </a:lvl7pPr>
            <a:lvl8pPr marL="1371600" algn="ctr" defTabSz="457200" rtl="0" fontAlgn="base">
              <a:spcBef>
                <a:spcPct val="0"/>
              </a:spcBef>
              <a:spcAft>
                <a:spcPct val="0"/>
              </a:spcAft>
              <a:defRPr sz="4400" b="1">
                <a:solidFill>
                  <a:schemeClr val="tx1"/>
                </a:solidFill>
                <a:latin typeface="Optima" charset="0"/>
                <a:ea typeface="ＭＳ Ｐゴシック" charset="-128"/>
              </a:defRPr>
            </a:lvl8pPr>
            <a:lvl9pPr marL="1828800" algn="ctr" defTabSz="457200" rtl="0" fontAlgn="base">
              <a:spcBef>
                <a:spcPct val="0"/>
              </a:spcBef>
              <a:spcAft>
                <a:spcPct val="0"/>
              </a:spcAft>
              <a:defRPr sz="4400" b="1">
                <a:solidFill>
                  <a:schemeClr val="tx1"/>
                </a:solidFill>
                <a:latin typeface="Optima" charset="0"/>
                <a:ea typeface="ＭＳ Ｐゴシック" charset="-128"/>
              </a:defRPr>
            </a:lvl9pPr>
          </a:lstStyle>
          <a:p>
            <a:pPr algn="l"/>
            <a:r>
              <a:rPr lang="en-US" sz="2200" dirty="0">
                <a:latin typeface="Helvetica Light"/>
                <a:cs typeface="Helvetica Light"/>
              </a:rPr>
              <a:t>A. Preliminary VMT goal, experts, guiding principles for scaling from Stepping Up Analysis</a:t>
            </a:r>
          </a:p>
        </p:txBody>
      </p:sp>
      <p:sp>
        <p:nvSpPr>
          <p:cNvPr id="6" name="Rectangle 5"/>
          <p:cNvSpPr/>
          <p:nvPr/>
        </p:nvSpPr>
        <p:spPr>
          <a:xfrm>
            <a:off x="120244" y="891275"/>
            <a:ext cx="12865455" cy="1120307"/>
          </a:xfrm>
          <a:prstGeom prst="rect">
            <a:avLst/>
          </a:prstGeom>
        </p:spPr>
        <p:txBody>
          <a:bodyPr wrap="square" lIns="128016" tIns="64008" rIns="128016" bIns="64008">
            <a:spAutoFit/>
          </a:bodyPr>
          <a:lstStyle/>
          <a:p>
            <a:pPr>
              <a:lnSpc>
                <a:spcPct val="120000"/>
              </a:lnSpc>
            </a:pPr>
            <a:r>
              <a:rPr lang="en-US" sz="2000" dirty="0">
                <a:latin typeface="Helvetica"/>
                <a:cs typeface="Helvetica"/>
              </a:rPr>
              <a:t>Stepping Up Goal: </a:t>
            </a:r>
            <a:r>
              <a:rPr lang="en-US" sz="1700" dirty="0">
                <a:latin typeface="Helvetica"/>
                <a:cs typeface="Helvetica"/>
              </a:rPr>
              <a:t>30% reduction in vehicle miles traveled per person</a:t>
            </a:r>
          </a:p>
          <a:p>
            <a:pPr>
              <a:lnSpc>
                <a:spcPct val="120000"/>
              </a:lnSpc>
            </a:pPr>
            <a:r>
              <a:rPr lang="en-US" sz="1700" dirty="0">
                <a:latin typeface="Helvetica"/>
                <a:cs typeface="Helvetica"/>
              </a:rPr>
              <a:t>			     (~ 396,000,000 VMT reduction from 2030 business-as-usual projections)</a:t>
            </a:r>
          </a:p>
          <a:p>
            <a:endParaRPr lang="en-US" sz="2000" dirty="0">
              <a:latin typeface="Helvetica"/>
              <a:cs typeface="Helvetica"/>
            </a:endParaRPr>
          </a:p>
        </p:txBody>
      </p:sp>
      <p:sp>
        <p:nvSpPr>
          <p:cNvPr id="8" name="TextBox 7"/>
          <p:cNvSpPr txBox="1"/>
          <p:nvPr/>
        </p:nvSpPr>
        <p:spPr>
          <a:xfrm>
            <a:off x="158031" y="1835848"/>
            <a:ext cx="3224088" cy="488339"/>
          </a:xfrm>
          <a:prstGeom prst="rect">
            <a:avLst/>
          </a:prstGeom>
          <a:noFill/>
        </p:spPr>
        <p:txBody>
          <a:bodyPr wrap="none" lIns="128016" tIns="64008" rIns="128016" bIns="64008" rtlCol="0">
            <a:spAutoFit/>
          </a:bodyPr>
          <a:lstStyle/>
          <a:p>
            <a:pPr>
              <a:lnSpc>
                <a:spcPct val="120000"/>
              </a:lnSpc>
            </a:pPr>
            <a:r>
              <a:rPr lang="en-US" sz="2000" dirty="0">
                <a:solidFill>
                  <a:srgbClr val="262626"/>
                </a:solidFill>
                <a:latin typeface="Helvetica"/>
                <a:cs typeface="Helvetica"/>
              </a:rPr>
              <a:t>Experts consulted to date:</a:t>
            </a:r>
          </a:p>
        </p:txBody>
      </p:sp>
      <p:sp>
        <p:nvSpPr>
          <p:cNvPr id="9" name="Rectangle 8"/>
          <p:cNvSpPr/>
          <p:nvPr/>
        </p:nvSpPr>
        <p:spPr>
          <a:xfrm>
            <a:off x="-17780" y="6718968"/>
            <a:ext cx="12819380" cy="2655702"/>
          </a:xfrm>
          <a:prstGeom prst="rect">
            <a:avLst/>
          </a:prstGeom>
        </p:spPr>
        <p:txBody>
          <a:bodyPr wrap="square" lIns="128016" tIns="64008" rIns="128016" bIns="64008">
            <a:spAutoFit/>
          </a:bodyPr>
          <a:lstStyle/>
          <a:p>
            <a:pPr marL="400050" indent="-400050">
              <a:lnSpc>
                <a:spcPct val="120000"/>
              </a:lnSpc>
              <a:buFont typeface="Arial"/>
              <a:buChar char="•"/>
            </a:pPr>
            <a:r>
              <a:rPr lang="en-US" sz="1700" b="1" dirty="0">
                <a:latin typeface="Helvetica "/>
                <a:cs typeface="Helvetica "/>
              </a:rPr>
              <a:t>Pre-condition for reducing VMTs:</a:t>
            </a:r>
          </a:p>
          <a:p>
            <a:pPr lvl="1">
              <a:lnSpc>
                <a:spcPct val="120000"/>
              </a:lnSpc>
            </a:pPr>
            <a:r>
              <a:rPr lang="en-US" sz="1400" dirty="0">
                <a:latin typeface="Helvetica Light"/>
                <a:cs typeface="Helvetica Light"/>
              </a:rPr>
              <a:t>Multimodal alternatives must provide individuals the same or greater mobility (ability to get from point a to point b) at comparable cost and convenience to existing means</a:t>
            </a:r>
          </a:p>
          <a:p>
            <a:pPr marL="400050" indent="-400050">
              <a:lnSpc>
                <a:spcPct val="120000"/>
              </a:lnSpc>
              <a:buFont typeface="Arial"/>
              <a:buChar char="•"/>
            </a:pPr>
            <a:r>
              <a:rPr lang="en-US" sz="1700" b="1" dirty="0">
                <a:latin typeface="Helvetica "/>
                <a:cs typeface="Helvetica "/>
              </a:rPr>
              <a:t>Leverage anticipated new builds/redevelopment to shape long lasting changes</a:t>
            </a:r>
          </a:p>
          <a:p>
            <a:pPr lvl="1">
              <a:lnSpc>
                <a:spcPct val="120000"/>
              </a:lnSpc>
            </a:pPr>
            <a:r>
              <a:rPr lang="en-US" sz="1400" dirty="0">
                <a:latin typeface="Helvetica Light"/>
                <a:cs typeface="Helvetica Light"/>
              </a:rPr>
              <a:t>Either new neighborhoods or infill design</a:t>
            </a:r>
          </a:p>
          <a:p>
            <a:pPr marL="400050" indent="-400050">
              <a:lnSpc>
                <a:spcPct val="120000"/>
              </a:lnSpc>
              <a:buFont typeface="Arial"/>
              <a:buChar char="•"/>
            </a:pPr>
            <a:r>
              <a:rPr lang="en-US" sz="1700" b="1" dirty="0">
                <a:latin typeface="Helvetica "/>
                <a:cs typeface="Helvetica "/>
              </a:rPr>
              <a:t>Leverage CSU campus and population </a:t>
            </a:r>
          </a:p>
          <a:p>
            <a:pPr lvl="1">
              <a:lnSpc>
                <a:spcPct val="120000"/>
              </a:lnSpc>
            </a:pPr>
            <a:r>
              <a:rPr lang="en-US" sz="1400" dirty="0">
                <a:latin typeface="Helvetica Light"/>
                <a:cs typeface="Helvetica Light"/>
              </a:rPr>
              <a:t>Roughly 20% of entire community </a:t>
            </a:r>
          </a:p>
          <a:p>
            <a:pPr marL="400050" indent="-400050">
              <a:lnSpc>
                <a:spcPct val="120000"/>
              </a:lnSpc>
              <a:buFont typeface="Arial"/>
              <a:buChar char="•"/>
            </a:pPr>
            <a:r>
              <a:rPr lang="en-US" sz="1700" b="1" dirty="0">
                <a:latin typeface="Helvetica "/>
                <a:cs typeface="Helvetica "/>
              </a:rPr>
              <a:t>Build on Fort Collins’ well-established biking identity and culture </a:t>
            </a:r>
          </a:p>
          <a:p>
            <a:pPr lvl="1">
              <a:lnSpc>
                <a:spcPct val="120000"/>
              </a:lnSpc>
            </a:pPr>
            <a:r>
              <a:rPr lang="en-US" sz="1400" dirty="0">
                <a:latin typeface="Helvetica Light"/>
                <a:cs typeface="Helvetica Light"/>
              </a:rPr>
              <a:t>Voted Platinum by American Biking Association for most </a:t>
            </a:r>
            <a:r>
              <a:rPr lang="en-US" sz="1400" dirty="0">
                <a:latin typeface="Helvetica Light"/>
                <a:cs typeface="Helvetica Light"/>
              </a:rPr>
              <a:t>bikable</a:t>
            </a:r>
            <a:r>
              <a:rPr lang="en-US" sz="1400" dirty="0">
                <a:latin typeface="Helvetica Light"/>
                <a:cs typeface="Helvetica Light"/>
              </a:rPr>
              <a:t> communities)	</a:t>
            </a:r>
          </a:p>
        </p:txBody>
      </p:sp>
      <p:sp>
        <p:nvSpPr>
          <p:cNvPr id="2" name="Rectangle 1"/>
          <p:cNvSpPr/>
          <p:nvPr/>
        </p:nvSpPr>
        <p:spPr>
          <a:xfrm>
            <a:off x="3430689" y="1856654"/>
            <a:ext cx="7201750" cy="4515594"/>
          </a:xfrm>
          <a:prstGeom prst="rect">
            <a:avLst/>
          </a:prstGeom>
        </p:spPr>
        <p:txBody>
          <a:bodyPr wrap="square" lIns="128016" tIns="64008" rIns="128016" bIns="64008">
            <a:spAutoFit/>
          </a:bodyPr>
          <a:lstStyle/>
          <a:p>
            <a:pPr lvl="0">
              <a:lnSpc>
                <a:spcPct val="120000"/>
              </a:lnSpc>
            </a:pPr>
            <a:r>
              <a:rPr lang="en-US" sz="1700" b="1" dirty="0">
                <a:solidFill>
                  <a:srgbClr val="262626"/>
                </a:solidFill>
                <a:latin typeface="Helvetica"/>
                <a:cs typeface="Helvetica"/>
              </a:rPr>
              <a:t>Aaron </a:t>
            </a:r>
            <a:r>
              <a:rPr lang="en-US" sz="1700" b="1" dirty="0">
                <a:solidFill>
                  <a:srgbClr val="262626"/>
                </a:solidFill>
                <a:latin typeface="Helvetica"/>
                <a:cs typeface="Helvetica"/>
              </a:rPr>
              <a:t>Fodge</a:t>
            </a:r>
            <a:r>
              <a:rPr lang="en-US" sz="1700" dirty="0">
                <a:solidFill>
                  <a:srgbClr val="262626"/>
                </a:solidFill>
                <a:latin typeface="Helvetica"/>
                <a:cs typeface="Helvetica"/>
              </a:rPr>
              <a:t>, Colorado State University</a:t>
            </a:r>
          </a:p>
          <a:p>
            <a:pPr lvl="0">
              <a:lnSpc>
                <a:spcPct val="120000"/>
              </a:lnSpc>
            </a:pPr>
            <a:r>
              <a:rPr lang="en-US" sz="1700" b="1" dirty="0">
                <a:solidFill>
                  <a:srgbClr val="262626"/>
                </a:solidFill>
                <a:latin typeface="Helvetica"/>
                <a:cs typeface="Helvetica"/>
              </a:rPr>
              <a:t>Adrian Guan</a:t>
            </a:r>
            <a:r>
              <a:rPr lang="en-US" sz="1700" dirty="0">
                <a:solidFill>
                  <a:srgbClr val="262626"/>
                </a:solidFill>
                <a:latin typeface="Helvetica"/>
                <a:cs typeface="Helvetica"/>
              </a:rPr>
              <a:t>, Intelligent Transportation Society of America</a:t>
            </a:r>
          </a:p>
          <a:p>
            <a:pPr lvl="0">
              <a:lnSpc>
                <a:spcPct val="120000"/>
              </a:lnSpc>
            </a:pPr>
            <a:r>
              <a:rPr lang="en-US" sz="1700" b="1" dirty="0">
                <a:solidFill>
                  <a:srgbClr val="262626"/>
                </a:solidFill>
                <a:latin typeface="Helvetica"/>
                <a:cs typeface="Helvetica"/>
              </a:rPr>
              <a:t>Amy </a:t>
            </a:r>
            <a:r>
              <a:rPr lang="en-US" sz="1700" b="1" dirty="0">
                <a:solidFill>
                  <a:srgbClr val="262626"/>
                </a:solidFill>
                <a:latin typeface="Helvetica"/>
                <a:cs typeface="Helvetica"/>
              </a:rPr>
              <a:t>Lewin</a:t>
            </a:r>
            <a:r>
              <a:rPr lang="en-US" sz="1700" dirty="0">
                <a:solidFill>
                  <a:srgbClr val="262626"/>
                </a:solidFill>
                <a:latin typeface="Helvetica"/>
                <a:cs typeface="Helvetica"/>
              </a:rPr>
              <a:t>, FC Moves</a:t>
            </a:r>
          </a:p>
          <a:p>
            <a:pPr lvl="0">
              <a:lnSpc>
                <a:spcPct val="120000"/>
              </a:lnSpc>
            </a:pPr>
            <a:r>
              <a:rPr lang="en-US" sz="1700" b="1" dirty="0" err="1">
                <a:solidFill>
                  <a:srgbClr val="262626"/>
                </a:solidFill>
                <a:latin typeface="Helvetica"/>
                <a:cs typeface="Helvetica"/>
              </a:rPr>
              <a:t>Bibiana</a:t>
            </a:r>
            <a:r>
              <a:rPr lang="en-US" sz="1700" b="1" dirty="0">
                <a:solidFill>
                  <a:srgbClr val="262626"/>
                </a:solidFill>
                <a:latin typeface="Helvetica"/>
                <a:cs typeface="Helvetica"/>
              </a:rPr>
              <a:t> McHugh</a:t>
            </a:r>
            <a:r>
              <a:rPr lang="en-US" sz="1700" dirty="0">
                <a:solidFill>
                  <a:srgbClr val="262626"/>
                </a:solidFill>
                <a:latin typeface="Helvetica"/>
                <a:cs typeface="Helvetica"/>
              </a:rPr>
              <a:t>, Portland </a:t>
            </a:r>
            <a:r>
              <a:rPr lang="en-US" sz="1700" dirty="0" err="1">
                <a:solidFill>
                  <a:srgbClr val="262626"/>
                </a:solidFill>
                <a:latin typeface="Helvetica"/>
                <a:cs typeface="Helvetica"/>
              </a:rPr>
              <a:t>TriMet</a:t>
            </a:r>
            <a:endParaRPr lang="en-US" sz="1700" dirty="0">
              <a:solidFill>
                <a:srgbClr val="262626"/>
              </a:solidFill>
              <a:latin typeface="Helvetica"/>
              <a:cs typeface="Helvetica"/>
            </a:endParaRPr>
          </a:p>
          <a:p>
            <a:pPr lvl="0">
              <a:lnSpc>
                <a:spcPct val="120000"/>
              </a:lnSpc>
            </a:pPr>
            <a:r>
              <a:rPr lang="en-US" sz="1700" b="1" dirty="0">
                <a:solidFill>
                  <a:srgbClr val="262626"/>
                </a:solidFill>
                <a:latin typeface="Helvetica"/>
                <a:cs typeface="Helvetica"/>
              </a:rPr>
              <a:t>Craig </a:t>
            </a:r>
            <a:r>
              <a:rPr lang="en-US" sz="1700" b="1" dirty="0" err="1">
                <a:solidFill>
                  <a:srgbClr val="262626"/>
                </a:solidFill>
                <a:latin typeface="Helvetica"/>
                <a:cs typeface="Helvetica"/>
              </a:rPr>
              <a:t>Dubin</a:t>
            </a:r>
            <a:r>
              <a:rPr lang="en-US" sz="1700" dirty="0">
                <a:solidFill>
                  <a:srgbClr val="262626"/>
                </a:solidFill>
                <a:latin typeface="Helvetica"/>
                <a:cs typeface="Helvetica"/>
              </a:rPr>
              <a:t>, FC Moves</a:t>
            </a:r>
          </a:p>
          <a:p>
            <a:pPr lvl="0">
              <a:lnSpc>
                <a:spcPct val="120000"/>
              </a:lnSpc>
            </a:pPr>
            <a:r>
              <a:rPr lang="en-US" sz="1700" b="1" dirty="0">
                <a:solidFill>
                  <a:srgbClr val="262626"/>
                </a:solidFill>
                <a:latin typeface="Helvetica"/>
                <a:cs typeface="Helvetica"/>
              </a:rPr>
              <a:t>Dan Luxembourg</a:t>
            </a:r>
            <a:r>
              <a:rPr lang="en-US" sz="1700" dirty="0">
                <a:solidFill>
                  <a:srgbClr val="262626"/>
                </a:solidFill>
                <a:latin typeface="Helvetica"/>
                <a:cs typeface="Helvetica"/>
              </a:rPr>
              <a:t>, Bandwagon</a:t>
            </a:r>
          </a:p>
          <a:p>
            <a:pPr lvl="0">
              <a:lnSpc>
                <a:spcPct val="120000"/>
              </a:lnSpc>
            </a:pPr>
            <a:r>
              <a:rPr lang="en-US" sz="1700" b="1" dirty="0">
                <a:solidFill>
                  <a:srgbClr val="262626"/>
                </a:solidFill>
                <a:latin typeface="Helvetica"/>
                <a:cs typeface="Helvetica"/>
              </a:rPr>
              <a:t>David King</a:t>
            </a:r>
            <a:r>
              <a:rPr lang="en-US" sz="1700" dirty="0">
                <a:solidFill>
                  <a:srgbClr val="262626"/>
                </a:solidFill>
                <a:latin typeface="Helvetica"/>
                <a:cs typeface="Helvetica"/>
              </a:rPr>
              <a:t>, Columbia University</a:t>
            </a:r>
          </a:p>
          <a:p>
            <a:pPr lvl="0">
              <a:lnSpc>
                <a:spcPct val="120000"/>
              </a:lnSpc>
            </a:pPr>
            <a:r>
              <a:rPr lang="en-US" sz="1700" b="1" dirty="0">
                <a:solidFill>
                  <a:srgbClr val="262626"/>
                </a:solidFill>
                <a:latin typeface="Helvetica"/>
                <a:cs typeface="Helvetica"/>
              </a:rPr>
              <a:t>David </a:t>
            </a:r>
            <a:r>
              <a:rPr lang="en-US" sz="1700" b="1" dirty="0" err="1">
                <a:solidFill>
                  <a:srgbClr val="262626"/>
                </a:solidFill>
                <a:latin typeface="Helvetica"/>
                <a:cs typeface="Helvetica"/>
              </a:rPr>
              <a:t>Mahfouda</a:t>
            </a:r>
            <a:r>
              <a:rPr lang="en-US" sz="1700" dirty="0">
                <a:solidFill>
                  <a:srgbClr val="262626"/>
                </a:solidFill>
                <a:latin typeface="Helvetica"/>
                <a:cs typeface="Helvetica"/>
              </a:rPr>
              <a:t>, Bandwagon</a:t>
            </a:r>
          </a:p>
          <a:p>
            <a:pPr lvl="0">
              <a:lnSpc>
                <a:spcPct val="120000"/>
              </a:lnSpc>
            </a:pPr>
            <a:r>
              <a:rPr lang="en-US" sz="1700" b="1" dirty="0">
                <a:solidFill>
                  <a:srgbClr val="262626"/>
                </a:solidFill>
                <a:latin typeface="Helvetica"/>
                <a:cs typeface="Helvetica"/>
              </a:rPr>
              <a:t>Emma Belmont</a:t>
            </a:r>
            <a:r>
              <a:rPr lang="en-US" sz="1700" dirty="0">
                <a:solidFill>
                  <a:srgbClr val="262626"/>
                </a:solidFill>
                <a:latin typeface="Helvetica"/>
                <a:cs typeface="Helvetica"/>
              </a:rPr>
              <a:t>, </a:t>
            </a:r>
            <a:r>
              <a:rPr lang="en-US" sz="1700" dirty="0" err="1">
                <a:solidFill>
                  <a:srgbClr val="262626"/>
                </a:solidFill>
                <a:latin typeface="Helvetica"/>
                <a:cs typeface="Helvetica"/>
              </a:rPr>
              <a:t>TransFort</a:t>
            </a:r>
            <a:endParaRPr lang="en-US" sz="1700" dirty="0">
              <a:solidFill>
                <a:srgbClr val="262626"/>
              </a:solidFill>
              <a:latin typeface="Helvetica"/>
              <a:cs typeface="Helvetica"/>
            </a:endParaRPr>
          </a:p>
          <a:p>
            <a:pPr lvl="0">
              <a:lnSpc>
                <a:spcPct val="120000"/>
              </a:lnSpc>
            </a:pPr>
            <a:r>
              <a:rPr lang="en-US" sz="1700" b="1" dirty="0">
                <a:solidFill>
                  <a:srgbClr val="262626"/>
                </a:solidFill>
                <a:latin typeface="Helvetica"/>
                <a:cs typeface="Helvetica"/>
              </a:rPr>
              <a:t>Jeff Maki</a:t>
            </a:r>
            <a:r>
              <a:rPr lang="en-US" sz="1700" dirty="0">
                <a:solidFill>
                  <a:srgbClr val="262626"/>
                </a:solidFill>
                <a:latin typeface="Helvetica"/>
                <a:cs typeface="Helvetica"/>
              </a:rPr>
              <a:t>, The Control Group, former project leader for </a:t>
            </a:r>
            <a:r>
              <a:rPr lang="en-US" sz="1700" dirty="0" err="1">
                <a:solidFill>
                  <a:srgbClr val="262626"/>
                </a:solidFill>
                <a:latin typeface="Helvetica"/>
                <a:cs typeface="Helvetica"/>
              </a:rPr>
              <a:t>BusTime</a:t>
            </a:r>
            <a:r>
              <a:rPr lang="en-US" sz="1700" dirty="0">
                <a:solidFill>
                  <a:srgbClr val="262626"/>
                </a:solidFill>
                <a:latin typeface="Helvetica"/>
                <a:cs typeface="Helvetica"/>
              </a:rPr>
              <a:t> NYC</a:t>
            </a:r>
          </a:p>
          <a:p>
            <a:pPr lvl="0">
              <a:lnSpc>
                <a:spcPct val="120000"/>
              </a:lnSpc>
            </a:pPr>
            <a:r>
              <a:rPr lang="en-US" sz="1700" b="1" dirty="0">
                <a:solidFill>
                  <a:srgbClr val="262626"/>
                </a:solidFill>
                <a:latin typeface="Helvetica"/>
                <a:cs typeface="Helvetica"/>
              </a:rPr>
              <a:t>Kevin Bell</a:t>
            </a:r>
            <a:r>
              <a:rPr lang="en-US" sz="1700" dirty="0">
                <a:solidFill>
                  <a:srgbClr val="262626"/>
                </a:solidFill>
                <a:latin typeface="Helvetica"/>
                <a:cs typeface="Helvetica"/>
              </a:rPr>
              <a:t>, Boulder’s B-Cycle Bike Share</a:t>
            </a:r>
          </a:p>
          <a:p>
            <a:pPr lvl="0">
              <a:lnSpc>
                <a:spcPct val="120000"/>
              </a:lnSpc>
            </a:pPr>
            <a:r>
              <a:rPr lang="en-US" sz="1700" b="1" dirty="0">
                <a:solidFill>
                  <a:srgbClr val="262626"/>
                </a:solidFill>
                <a:latin typeface="Helvetica"/>
                <a:cs typeface="Helvetica"/>
              </a:rPr>
              <a:t>Michael Manville</a:t>
            </a:r>
            <a:r>
              <a:rPr lang="en-US" sz="1700" dirty="0">
                <a:solidFill>
                  <a:srgbClr val="262626"/>
                </a:solidFill>
                <a:latin typeface="Helvetica"/>
                <a:cs typeface="Helvetica"/>
              </a:rPr>
              <a:t>, Cornell University</a:t>
            </a:r>
          </a:p>
          <a:p>
            <a:pPr lvl="0">
              <a:lnSpc>
                <a:spcPct val="120000"/>
              </a:lnSpc>
            </a:pPr>
            <a:r>
              <a:rPr lang="en-US" sz="1700" b="1" dirty="0">
                <a:solidFill>
                  <a:srgbClr val="262626"/>
                </a:solidFill>
                <a:latin typeface="Helvetica"/>
                <a:cs typeface="Helvetica"/>
              </a:rPr>
              <a:t>Susan </a:t>
            </a:r>
            <a:r>
              <a:rPr lang="en-US" sz="1700" b="1" dirty="0" err="1">
                <a:solidFill>
                  <a:srgbClr val="262626"/>
                </a:solidFill>
                <a:latin typeface="Helvetica"/>
                <a:cs typeface="Helvetica"/>
              </a:rPr>
              <a:t>Shaheen</a:t>
            </a:r>
            <a:r>
              <a:rPr lang="en-US" sz="1700" dirty="0">
                <a:solidFill>
                  <a:srgbClr val="262626"/>
                </a:solidFill>
                <a:latin typeface="Helvetica"/>
                <a:cs typeface="Helvetica"/>
              </a:rPr>
              <a:t>, University of California - Berkeley</a:t>
            </a:r>
          </a:p>
          <a:p>
            <a:pPr lvl="0">
              <a:lnSpc>
                <a:spcPct val="120000"/>
              </a:lnSpc>
            </a:pPr>
            <a:r>
              <a:rPr lang="en-US" sz="1700" b="1" dirty="0">
                <a:solidFill>
                  <a:srgbClr val="262626"/>
                </a:solidFill>
                <a:latin typeface="Helvetica"/>
                <a:cs typeface="Helvetica"/>
              </a:rPr>
              <a:t>Steve </a:t>
            </a:r>
            <a:r>
              <a:rPr lang="en-US" sz="1700" b="1" dirty="0" err="1">
                <a:solidFill>
                  <a:srgbClr val="262626"/>
                </a:solidFill>
                <a:latin typeface="Helvetica"/>
                <a:cs typeface="Helvetica"/>
              </a:rPr>
              <a:t>Bayless</a:t>
            </a:r>
            <a:r>
              <a:rPr lang="en-US" sz="1700" dirty="0">
                <a:solidFill>
                  <a:srgbClr val="262626"/>
                </a:solidFill>
                <a:latin typeface="Helvetica"/>
                <a:cs typeface="Helvetica"/>
              </a:rPr>
              <a:t>, Intelligent Transportation Society of America</a:t>
            </a:r>
          </a:p>
        </p:txBody>
      </p:sp>
      <p:sp>
        <p:nvSpPr>
          <p:cNvPr id="10" name="TextBox 9"/>
          <p:cNvSpPr txBox="1"/>
          <p:nvPr/>
        </p:nvSpPr>
        <p:spPr>
          <a:xfrm>
            <a:off x="104690" y="6375337"/>
            <a:ext cx="3608683" cy="488339"/>
          </a:xfrm>
          <a:prstGeom prst="rect">
            <a:avLst/>
          </a:prstGeom>
          <a:noFill/>
        </p:spPr>
        <p:txBody>
          <a:bodyPr wrap="none" lIns="128016" tIns="64008" rIns="128016" bIns="64008" rtlCol="0">
            <a:spAutoFit/>
          </a:bodyPr>
          <a:lstStyle/>
          <a:p>
            <a:pPr>
              <a:lnSpc>
                <a:spcPct val="120000"/>
              </a:lnSpc>
            </a:pPr>
            <a:r>
              <a:rPr lang="en-US" sz="2000" dirty="0">
                <a:solidFill>
                  <a:srgbClr val="262626"/>
                </a:solidFill>
                <a:latin typeface="Helvetica"/>
                <a:cs typeface="Helvetica"/>
              </a:rPr>
              <a:t>Guiding principles for scaling:</a:t>
            </a:r>
          </a:p>
        </p:txBody>
      </p:sp>
    </p:spTree>
    <p:extLst>
      <p:ext uri="{BB962C8B-B14F-4D97-AF65-F5344CB8AC3E}">
        <p14:creationId xmlns:p14="http://schemas.microsoft.com/office/powerpoint/2010/main" val="205813147"/>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a:xfrm>
            <a:off x="12108303" y="9246073"/>
            <a:ext cx="655319" cy="339408"/>
          </a:xfrm>
        </p:spPr>
        <p:txBody>
          <a:bodyPr/>
          <a:lstStyle/>
          <a:p>
            <a:fld id="{9A790FB6-828C-42B7-8DB6-4BAD25C042CC}" type="slidenum">
              <a:rPr lang="en-US" smtClean="0"/>
              <a:pPr/>
              <a:t>5</a:t>
            </a:fld>
            <a:endParaRPr lang="en-US" dirty="0"/>
          </a:p>
        </p:txBody>
      </p:sp>
      <p:sp>
        <p:nvSpPr>
          <p:cNvPr id="4" name="Rectangle 3"/>
          <p:cNvSpPr/>
          <p:nvPr/>
        </p:nvSpPr>
        <p:spPr>
          <a:xfrm>
            <a:off x="0" y="1"/>
            <a:ext cx="12801600" cy="634148"/>
          </a:xfrm>
          <a:prstGeom prst="rect">
            <a:avLst/>
          </a:prstGeom>
          <a:solidFill>
            <a:schemeClr val="bg1">
              <a:lumMod val="85000"/>
            </a:schemeClr>
          </a:solidFill>
          <a:ln>
            <a:solidFill>
              <a:schemeClr val="bg1">
                <a:lumMod val="85000"/>
              </a:schemeClr>
            </a:solidFill>
          </a:ln>
          <a:effectLst/>
        </p:spPr>
        <p:style>
          <a:lnRef idx="1">
            <a:schemeClr val="accent1"/>
          </a:lnRef>
          <a:fillRef idx="3">
            <a:schemeClr val="accent1"/>
          </a:fillRef>
          <a:effectRef idx="2">
            <a:schemeClr val="accent1"/>
          </a:effectRef>
          <a:fontRef idx="minor">
            <a:schemeClr val="lt1"/>
          </a:fontRef>
        </p:style>
        <p:txBody>
          <a:bodyPr lIns="128016" tIns="64008" rIns="128016" bIns="64008" rtlCol="0" anchor="ctr"/>
          <a:lstStyle/>
          <a:p>
            <a:pPr algn="ctr"/>
            <a:endParaRPr lang="en-US" dirty="0">
              <a:latin typeface="Helvetica"/>
              <a:cs typeface="Helvetica"/>
            </a:endParaRPr>
          </a:p>
        </p:txBody>
      </p:sp>
      <p:sp>
        <p:nvSpPr>
          <p:cNvPr id="5" name="Title 2"/>
          <p:cNvSpPr txBox="1">
            <a:spLocks/>
          </p:cNvSpPr>
          <p:nvPr/>
        </p:nvSpPr>
        <p:spPr>
          <a:xfrm>
            <a:off x="120244" y="0"/>
            <a:ext cx="12496889" cy="633413"/>
          </a:xfrm>
          <a:prstGeom prst="rect">
            <a:avLst/>
          </a:prstGeom>
        </p:spPr>
        <p:txBody>
          <a:bodyPr vert="horz" lIns="128016" tIns="64008" rIns="128016" bIns="64008" rtlCol="0" anchor="ctr">
            <a:normAutofit/>
          </a:bodyPr>
          <a:lstStyle>
            <a:lvl1pPr algn="ctr" defTabSz="457200" rtl="0" eaLnBrk="0" fontAlgn="base" hangingPunct="0">
              <a:spcBef>
                <a:spcPct val="0"/>
              </a:spcBef>
              <a:spcAft>
                <a:spcPct val="0"/>
              </a:spcAft>
              <a:defRPr sz="1900" b="0" i="0" kern="1200" cap="small">
                <a:solidFill>
                  <a:schemeClr val="tx1"/>
                </a:solidFill>
                <a:latin typeface="Helvetica Neue Light"/>
                <a:ea typeface="ＭＳ Ｐゴシック" charset="-128"/>
                <a:cs typeface="Helvetica Neue Light"/>
              </a:defRPr>
            </a:lvl1pPr>
            <a:lvl2pPr algn="ctr" defTabSz="457200" rtl="0" eaLnBrk="0" fontAlgn="base" hangingPunct="0">
              <a:spcBef>
                <a:spcPct val="0"/>
              </a:spcBef>
              <a:spcAft>
                <a:spcPct val="0"/>
              </a:spcAft>
              <a:defRPr sz="1900" b="1">
                <a:solidFill>
                  <a:schemeClr val="tx1"/>
                </a:solidFill>
                <a:latin typeface="Optima" charset="0"/>
                <a:ea typeface="ＭＳ Ｐゴシック" charset="-128"/>
              </a:defRPr>
            </a:lvl2pPr>
            <a:lvl3pPr algn="ctr" defTabSz="457200" rtl="0" eaLnBrk="0" fontAlgn="base" hangingPunct="0">
              <a:spcBef>
                <a:spcPct val="0"/>
              </a:spcBef>
              <a:spcAft>
                <a:spcPct val="0"/>
              </a:spcAft>
              <a:defRPr sz="1900" b="1">
                <a:solidFill>
                  <a:schemeClr val="tx1"/>
                </a:solidFill>
                <a:latin typeface="Optima" charset="0"/>
                <a:ea typeface="ＭＳ Ｐゴシック" charset="-128"/>
              </a:defRPr>
            </a:lvl3pPr>
            <a:lvl4pPr algn="ctr" defTabSz="457200" rtl="0" eaLnBrk="0" fontAlgn="base" hangingPunct="0">
              <a:spcBef>
                <a:spcPct val="0"/>
              </a:spcBef>
              <a:spcAft>
                <a:spcPct val="0"/>
              </a:spcAft>
              <a:defRPr sz="1900" b="1">
                <a:solidFill>
                  <a:schemeClr val="tx1"/>
                </a:solidFill>
                <a:latin typeface="Optima" charset="0"/>
                <a:ea typeface="ＭＳ Ｐゴシック" charset="-128"/>
              </a:defRPr>
            </a:lvl4pPr>
            <a:lvl5pPr algn="ctr" defTabSz="457200" rtl="0" eaLnBrk="0" fontAlgn="base" hangingPunct="0">
              <a:spcBef>
                <a:spcPct val="0"/>
              </a:spcBef>
              <a:spcAft>
                <a:spcPct val="0"/>
              </a:spcAft>
              <a:defRPr sz="1900" b="1">
                <a:solidFill>
                  <a:schemeClr val="tx1"/>
                </a:solidFill>
                <a:latin typeface="Optima" charset="0"/>
                <a:ea typeface="ＭＳ Ｐゴシック" charset="-128"/>
              </a:defRPr>
            </a:lvl5pPr>
            <a:lvl6pPr marL="457200" algn="ctr" defTabSz="457200" rtl="0" fontAlgn="base">
              <a:spcBef>
                <a:spcPct val="0"/>
              </a:spcBef>
              <a:spcAft>
                <a:spcPct val="0"/>
              </a:spcAft>
              <a:defRPr sz="4400" b="1">
                <a:solidFill>
                  <a:schemeClr val="tx1"/>
                </a:solidFill>
                <a:latin typeface="Optima" charset="0"/>
                <a:ea typeface="ＭＳ Ｐゴシック" charset="-128"/>
              </a:defRPr>
            </a:lvl6pPr>
            <a:lvl7pPr marL="914400" algn="ctr" defTabSz="457200" rtl="0" fontAlgn="base">
              <a:spcBef>
                <a:spcPct val="0"/>
              </a:spcBef>
              <a:spcAft>
                <a:spcPct val="0"/>
              </a:spcAft>
              <a:defRPr sz="4400" b="1">
                <a:solidFill>
                  <a:schemeClr val="tx1"/>
                </a:solidFill>
                <a:latin typeface="Optima" charset="0"/>
                <a:ea typeface="ＭＳ Ｐゴシック" charset="-128"/>
              </a:defRPr>
            </a:lvl7pPr>
            <a:lvl8pPr marL="1371600" algn="ctr" defTabSz="457200" rtl="0" fontAlgn="base">
              <a:spcBef>
                <a:spcPct val="0"/>
              </a:spcBef>
              <a:spcAft>
                <a:spcPct val="0"/>
              </a:spcAft>
              <a:defRPr sz="4400" b="1">
                <a:solidFill>
                  <a:schemeClr val="tx1"/>
                </a:solidFill>
                <a:latin typeface="Optima" charset="0"/>
                <a:ea typeface="ＭＳ Ｐゴシック" charset="-128"/>
              </a:defRPr>
            </a:lvl8pPr>
            <a:lvl9pPr marL="1828800" algn="ctr" defTabSz="457200" rtl="0" fontAlgn="base">
              <a:spcBef>
                <a:spcPct val="0"/>
              </a:spcBef>
              <a:spcAft>
                <a:spcPct val="0"/>
              </a:spcAft>
              <a:defRPr sz="4400" b="1">
                <a:solidFill>
                  <a:schemeClr val="tx1"/>
                </a:solidFill>
                <a:latin typeface="Optima" charset="0"/>
                <a:ea typeface="ＭＳ Ｐゴシック" charset="-128"/>
              </a:defRPr>
            </a:lvl9pPr>
          </a:lstStyle>
          <a:p>
            <a:pPr algn="l"/>
            <a:r>
              <a:rPr lang="en-US" sz="3100" dirty="0">
                <a:latin typeface="Helvetica Light"/>
                <a:cs typeface="Helvetica Light"/>
              </a:rPr>
              <a:t>A. Preliminary VMT Goals: bundle contributions to </a:t>
            </a:r>
            <a:r>
              <a:rPr lang="en-US" dirty="0" smtClean="0">
                <a:latin typeface="Helvetica Light"/>
                <a:cs typeface="Helvetica Light"/>
              </a:rPr>
              <a:t>2030</a:t>
            </a:r>
            <a:r>
              <a:rPr lang="en-US" sz="3100" dirty="0">
                <a:latin typeface="Helvetica Light"/>
                <a:cs typeface="Helvetica Light"/>
              </a:rPr>
              <a:t> goal </a:t>
            </a:r>
          </a:p>
        </p:txBody>
      </p:sp>
      <p:sp>
        <p:nvSpPr>
          <p:cNvPr id="14" name="TextBox 13"/>
          <p:cNvSpPr txBox="1"/>
          <p:nvPr/>
        </p:nvSpPr>
        <p:spPr>
          <a:xfrm>
            <a:off x="2028870" y="1425010"/>
            <a:ext cx="11113285" cy="744819"/>
          </a:xfrm>
          <a:prstGeom prst="rect">
            <a:avLst/>
          </a:prstGeom>
          <a:noFill/>
        </p:spPr>
        <p:txBody>
          <a:bodyPr wrap="square" lIns="128016" tIns="64008" rIns="128016" bIns="64008" rtlCol="0">
            <a:spAutoFit/>
          </a:bodyPr>
          <a:lstStyle/>
          <a:p>
            <a:r>
              <a:rPr lang="en-US" sz="2000" b="1" dirty="0">
                <a:solidFill>
                  <a:schemeClr val="tx1">
                    <a:lumMod val="75000"/>
                    <a:lumOff val="25000"/>
                  </a:schemeClr>
                </a:solidFill>
                <a:latin typeface="Helvetica"/>
                <a:cs typeface="Helvetica"/>
              </a:rPr>
              <a:t>Leverage new build and infill development</a:t>
            </a:r>
          </a:p>
          <a:p>
            <a:endParaRPr lang="en-US" sz="2000" b="1" dirty="0">
              <a:solidFill>
                <a:schemeClr val="tx1">
                  <a:lumMod val="75000"/>
                  <a:lumOff val="25000"/>
                </a:schemeClr>
              </a:solidFill>
              <a:latin typeface=" Helvetica"/>
              <a:cs typeface=" Helvetica"/>
            </a:endParaRPr>
          </a:p>
        </p:txBody>
      </p:sp>
      <p:sp>
        <p:nvSpPr>
          <p:cNvPr id="15" name="TextBox 14"/>
          <p:cNvSpPr txBox="1"/>
          <p:nvPr/>
        </p:nvSpPr>
        <p:spPr>
          <a:xfrm>
            <a:off x="2016839" y="4997472"/>
            <a:ext cx="5645499" cy="1052596"/>
          </a:xfrm>
          <a:prstGeom prst="rect">
            <a:avLst/>
          </a:prstGeom>
          <a:noFill/>
        </p:spPr>
        <p:txBody>
          <a:bodyPr wrap="none" lIns="128016" tIns="64008" rIns="128016" bIns="64008" rtlCol="0">
            <a:spAutoFit/>
          </a:bodyPr>
          <a:lstStyle>
            <a:defPPr>
              <a:defRPr lang="en-US"/>
            </a:defPPr>
            <a:lvl1pPr>
              <a:defRPr sz="1600" b="1">
                <a:solidFill>
                  <a:schemeClr val="tx1">
                    <a:lumMod val="75000"/>
                    <a:lumOff val="25000"/>
                  </a:schemeClr>
                </a:solidFill>
                <a:latin typeface=" Helvetica"/>
                <a:cs typeface=" Helvetica"/>
              </a:defRPr>
            </a:lvl1pPr>
          </a:lstStyle>
          <a:p>
            <a:r>
              <a:rPr lang="en-US" sz="2000" dirty="0">
                <a:latin typeface="Helvetica"/>
                <a:cs typeface="Helvetica"/>
              </a:rPr>
              <a:t>Move to a multimodal transportation system</a:t>
            </a:r>
          </a:p>
          <a:p>
            <a:pPr lvl="1"/>
            <a:endParaRPr lang="en-US" sz="2000" dirty="0"/>
          </a:p>
          <a:p>
            <a:pPr lvl="1"/>
            <a:r>
              <a:rPr lang="en-US" sz="2000" dirty="0"/>
              <a:t>        </a:t>
            </a:r>
          </a:p>
        </p:txBody>
      </p:sp>
      <p:sp>
        <p:nvSpPr>
          <p:cNvPr id="13" name="Rectangle 12"/>
          <p:cNvSpPr/>
          <p:nvPr/>
        </p:nvSpPr>
        <p:spPr>
          <a:xfrm>
            <a:off x="2285545" y="5433758"/>
            <a:ext cx="6141856" cy="2139303"/>
          </a:xfrm>
          <a:prstGeom prst="rect">
            <a:avLst/>
          </a:prstGeom>
        </p:spPr>
        <p:txBody>
          <a:bodyPr wrap="square" lIns="128016" tIns="64008" rIns="128016" bIns="64008">
            <a:spAutoFit/>
          </a:bodyPr>
          <a:lstStyle/>
          <a:p>
            <a:pPr marL="0" lvl="1">
              <a:lnSpc>
                <a:spcPct val="110000"/>
              </a:lnSpc>
            </a:pPr>
            <a:r>
              <a:rPr lang="en-US" sz="1700" dirty="0">
                <a:solidFill>
                  <a:schemeClr val="tx1">
                    <a:lumMod val="75000"/>
                    <a:lumOff val="25000"/>
                  </a:schemeClr>
                </a:solidFill>
                <a:latin typeface="Helvetica"/>
                <a:cs typeface="Helvetica"/>
              </a:rPr>
              <a:t>1a. Open transportation data</a:t>
            </a:r>
          </a:p>
          <a:p>
            <a:pPr marL="0" lvl="1">
              <a:lnSpc>
                <a:spcPct val="110000"/>
              </a:lnSpc>
            </a:pPr>
            <a:r>
              <a:rPr lang="en-US" sz="1700" dirty="0">
                <a:solidFill>
                  <a:schemeClr val="tx1">
                    <a:lumMod val="75000"/>
                    <a:lumOff val="25000"/>
                  </a:schemeClr>
                </a:solidFill>
                <a:latin typeface="Helvetica"/>
                <a:cs typeface="Helvetica"/>
              </a:rPr>
              <a:t>1b. Mobile transit apps</a:t>
            </a:r>
          </a:p>
          <a:p>
            <a:pPr marL="0" lvl="1">
              <a:lnSpc>
                <a:spcPct val="110000"/>
              </a:lnSpc>
            </a:pPr>
            <a:r>
              <a:rPr lang="en-US" sz="1700" dirty="0">
                <a:solidFill>
                  <a:schemeClr val="tx1">
                    <a:lumMod val="75000"/>
                    <a:lumOff val="25000"/>
                  </a:schemeClr>
                </a:solidFill>
                <a:latin typeface="Helvetica"/>
                <a:cs typeface="Helvetica"/>
              </a:rPr>
              <a:t>1c. Implement car and ride share</a:t>
            </a:r>
          </a:p>
          <a:p>
            <a:pPr marL="0" lvl="1">
              <a:lnSpc>
                <a:spcPct val="110000"/>
              </a:lnSpc>
            </a:pPr>
            <a:r>
              <a:rPr lang="en-US" sz="1700" dirty="0">
                <a:solidFill>
                  <a:schemeClr val="tx1">
                    <a:lumMod val="75000"/>
                    <a:lumOff val="25000"/>
                  </a:schemeClr>
                </a:solidFill>
                <a:latin typeface="Helvetica"/>
                <a:cs typeface="Helvetica"/>
              </a:rPr>
              <a:t>1d. Implement bike share</a:t>
            </a:r>
          </a:p>
          <a:p>
            <a:pPr marL="0" lvl="1">
              <a:lnSpc>
                <a:spcPct val="110000"/>
              </a:lnSpc>
            </a:pPr>
            <a:r>
              <a:rPr lang="en-US" sz="1700" dirty="0">
                <a:solidFill>
                  <a:schemeClr val="tx1">
                    <a:lumMod val="75000"/>
                    <a:lumOff val="25000"/>
                  </a:schemeClr>
                </a:solidFill>
                <a:latin typeface="Helvetica"/>
                <a:cs typeface="Helvetica"/>
              </a:rPr>
              <a:t>1e. Regionally-coordinated mass transit expansion</a:t>
            </a:r>
          </a:p>
          <a:p>
            <a:pPr>
              <a:lnSpc>
                <a:spcPct val="110000"/>
              </a:lnSpc>
            </a:pPr>
            <a:r>
              <a:rPr lang="en-US" sz="1700" dirty="0">
                <a:solidFill>
                  <a:schemeClr val="tx1">
                    <a:lumMod val="75000"/>
                    <a:lumOff val="25000"/>
                  </a:schemeClr>
                </a:solidFill>
                <a:latin typeface="Helvetica"/>
                <a:cs typeface="Helvetica"/>
              </a:rPr>
              <a:t>1f. </a:t>
            </a:r>
            <a:r>
              <a:rPr lang="en-US" sz="1700" i="1" dirty="0">
                <a:solidFill>
                  <a:schemeClr val="tx1">
                    <a:lumMod val="75000"/>
                    <a:lumOff val="25000"/>
                  </a:schemeClr>
                </a:solidFill>
                <a:latin typeface="Helvetica"/>
                <a:cs typeface="Helvetica"/>
              </a:rPr>
              <a:t>Housing + Transportation Affordability Index </a:t>
            </a:r>
            <a:r>
              <a:rPr lang="en-US" sz="1700" dirty="0">
                <a:solidFill>
                  <a:schemeClr val="tx1">
                    <a:lumMod val="75000"/>
                    <a:lumOff val="25000"/>
                  </a:schemeClr>
                </a:solidFill>
                <a:latin typeface="Helvetica"/>
                <a:cs typeface="Helvetica"/>
              </a:rPr>
              <a:t>tools</a:t>
            </a:r>
          </a:p>
          <a:p>
            <a:pPr marL="240030" lvl="1" indent="-240030">
              <a:lnSpc>
                <a:spcPct val="110000"/>
              </a:lnSpc>
              <a:buFont typeface="Arial"/>
              <a:buChar char="•"/>
            </a:pPr>
            <a:endParaRPr lang="en-US" sz="1700" dirty="0">
              <a:solidFill>
                <a:schemeClr val="tx1">
                  <a:lumMod val="75000"/>
                  <a:lumOff val="25000"/>
                </a:schemeClr>
              </a:solidFill>
              <a:latin typeface="Helvetica"/>
              <a:cs typeface="Helvetica"/>
            </a:endParaRPr>
          </a:p>
        </p:txBody>
      </p:sp>
      <p:sp>
        <p:nvSpPr>
          <p:cNvPr id="28" name="TextBox 27"/>
          <p:cNvSpPr txBox="1"/>
          <p:nvPr/>
        </p:nvSpPr>
        <p:spPr>
          <a:xfrm>
            <a:off x="2321105" y="1872541"/>
            <a:ext cx="5251274" cy="1851533"/>
          </a:xfrm>
          <a:prstGeom prst="rect">
            <a:avLst/>
          </a:prstGeom>
        </p:spPr>
        <p:txBody>
          <a:bodyPr wrap="square" lIns="128016" tIns="64008" rIns="128016" bIns="64008">
            <a:spAutoFit/>
          </a:bodyPr>
          <a:lstStyle>
            <a:defPPr>
              <a:defRPr lang="en-US"/>
            </a:defPPr>
            <a:lvl2pPr marL="171450" lvl="1" indent="-171450">
              <a:buFont typeface="Arial"/>
              <a:buChar char="•"/>
              <a:defRPr sz="1500">
                <a:solidFill>
                  <a:schemeClr val="tx1">
                    <a:lumMod val="75000"/>
                    <a:lumOff val="25000"/>
                  </a:schemeClr>
                </a:solidFill>
                <a:latin typeface="Helvetica"/>
                <a:cs typeface="Helvetica"/>
              </a:defRPr>
            </a:lvl2pPr>
          </a:lstStyle>
          <a:p>
            <a:pPr marL="0" lvl="1" indent="0">
              <a:lnSpc>
                <a:spcPct val="110000"/>
              </a:lnSpc>
              <a:buNone/>
            </a:pPr>
            <a:r>
              <a:rPr lang="en-US" sz="1700" dirty="0"/>
              <a:t>2a. Reduce off-street parking requirements</a:t>
            </a:r>
          </a:p>
          <a:p>
            <a:pPr marL="0" lvl="1" indent="0">
              <a:lnSpc>
                <a:spcPct val="110000"/>
              </a:lnSpc>
              <a:buNone/>
            </a:pPr>
            <a:r>
              <a:rPr lang="en-US" sz="1700" dirty="0"/>
              <a:t>2b. Retrofit, charge for, and reduce on-street parking</a:t>
            </a:r>
          </a:p>
          <a:p>
            <a:pPr marL="0" lvl="1" indent="0">
              <a:lnSpc>
                <a:spcPct val="110000"/>
              </a:lnSpc>
              <a:buNone/>
            </a:pPr>
            <a:r>
              <a:rPr lang="en-US" sz="1700" dirty="0"/>
              <a:t>2c. Smart growth: new build</a:t>
            </a:r>
          </a:p>
          <a:p>
            <a:pPr marL="0" lvl="1" indent="0">
              <a:lnSpc>
                <a:spcPct val="110000"/>
              </a:lnSpc>
              <a:buNone/>
            </a:pPr>
            <a:r>
              <a:rPr lang="en-US" sz="1700" dirty="0"/>
              <a:t>2d. Smart growth: redevelopment of existing streets</a:t>
            </a:r>
          </a:p>
          <a:p>
            <a:pPr>
              <a:lnSpc>
                <a:spcPct val="110000"/>
              </a:lnSpc>
            </a:pPr>
            <a:endParaRPr lang="en-US" sz="1700" dirty="0"/>
          </a:p>
        </p:txBody>
      </p:sp>
      <p:sp>
        <p:nvSpPr>
          <p:cNvPr id="20" name="TextBox 19"/>
          <p:cNvSpPr txBox="1"/>
          <p:nvPr/>
        </p:nvSpPr>
        <p:spPr>
          <a:xfrm>
            <a:off x="1865615" y="1030635"/>
            <a:ext cx="7194109" cy="366254"/>
          </a:xfrm>
          <a:prstGeom prst="rect">
            <a:avLst/>
          </a:prstGeom>
          <a:noFill/>
        </p:spPr>
        <p:txBody>
          <a:bodyPr wrap="square" lIns="128016" tIns="64008" rIns="128016" bIns="64008" rtlCol="0">
            <a:spAutoFit/>
          </a:bodyPr>
          <a:lstStyle/>
          <a:p>
            <a:r>
              <a:rPr lang="en-US" sz="1500" b="1" dirty="0">
                <a:solidFill>
                  <a:schemeClr val="tx1">
                    <a:lumMod val="75000"/>
                    <a:lumOff val="25000"/>
                  </a:schemeClr>
                </a:solidFill>
                <a:latin typeface="Helvetica"/>
                <a:cs typeface="Helvetica"/>
              </a:rPr>
              <a:t>2030 GOAL: Reduce VMT/person by 30% (396,000,000 VMTs avoided)</a:t>
            </a:r>
          </a:p>
        </p:txBody>
      </p:sp>
      <p:sp>
        <p:nvSpPr>
          <p:cNvPr id="2" name="Rectangle 1"/>
          <p:cNvSpPr/>
          <p:nvPr/>
        </p:nvSpPr>
        <p:spPr>
          <a:xfrm>
            <a:off x="2046650" y="7841896"/>
            <a:ext cx="7850254" cy="437043"/>
          </a:xfrm>
          <a:prstGeom prst="rect">
            <a:avLst/>
          </a:prstGeom>
          <a:noFill/>
        </p:spPr>
        <p:txBody>
          <a:bodyPr wrap="none" lIns="128016" tIns="64008" rIns="128016" bIns="64008" rtlCol="0">
            <a:spAutoFit/>
          </a:bodyPr>
          <a:lstStyle/>
          <a:p>
            <a:r>
              <a:rPr lang="en-US" sz="2000" b="1" dirty="0">
                <a:solidFill>
                  <a:schemeClr val="tx1">
                    <a:lumMod val="75000"/>
                    <a:lumOff val="25000"/>
                  </a:schemeClr>
                </a:solidFill>
                <a:latin typeface="Helvetica"/>
                <a:cs typeface="Helvetica"/>
              </a:rPr>
              <a:t>Engage employers to address #1 source of VMTs (commuting)</a:t>
            </a:r>
          </a:p>
        </p:txBody>
      </p:sp>
      <p:sp>
        <p:nvSpPr>
          <p:cNvPr id="8" name="Rectangle 7"/>
          <p:cNvSpPr/>
          <p:nvPr/>
        </p:nvSpPr>
        <p:spPr>
          <a:xfrm>
            <a:off x="2303325" y="8265107"/>
            <a:ext cx="5738274" cy="988219"/>
          </a:xfrm>
          <a:prstGeom prst="rect">
            <a:avLst/>
          </a:prstGeom>
        </p:spPr>
        <p:txBody>
          <a:bodyPr wrap="square" lIns="128016" tIns="64008" rIns="128016" bIns="64008">
            <a:spAutoFit/>
          </a:bodyPr>
          <a:lstStyle/>
          <a:p>
            <a:pPr marL="0" lvl="1">
              <a:lnSpc>
                <a:spcPct val="110000"/>
              </a:lnSpc>
            </a:pPr>
            <a:r>
              <a:rPr lang="en-US" sz="1700" dirty="0">
                <a:solidFill>
                  <a:schemeClr val="tx1">
                    <a:lumMod val="75000"/>
                    <a:lumOff val="25000"/>
                  </a:schemeClr>
                </a:solidFill>
                <a:latin typeface="Helvetica"/>
                <a:cs typeface="Helvetica"/>
              </a:rPr>
              <a:t>1g. Corporate engagement: alternative commuting</a:t>
            </a:r>
          </a:p>
          <a:p>
            <a:pPr marL="0" lvl="1">
              <a:lnSpc>
                <a:spcPct val="110000"/>
              </a:lnSpc>
            </a:pPr>
            <a:r>
              <a:rPr lang="en-US" sz="1700" dirty="0">
                <a:solidFill>
                  <a:schemeClr val="tx1">
                    <a:lumMod val="75000"/>
                    <a:lumOff val="25000"/>
                  </a:schemeClr>
                </a:solidFill>
                <a:latin typeface="Helvetica"/>
                <a:cs typeface="Helvetica"/>
              </a:rPr>
              <a:t>2a. Reduce off-street parking requirements</a:t>
            </a:r>
          </a:p>
          <a:p>
            <a:pPr marL="0" lvl="1">
              <a:lnSpc>
                <a:spcPct val="110000"/>
              </a:lnSpc>
            </a:pPr>
            <a:endParaRPr lang="en-US" sz="1700" dirty="0">
              <a:solidFill>
                <a:schemeClr val="tx1">
                  <a:lumMod val="75000"/>
                  <a:lumOff val="25000"/>
                </a:schemeClr>
              </a:solidFill>
              <a:latin typeface="Helvetica"/>
              <a:cs typeface="Helvetica"/>
            </a:endParaRPr>
          </a:p>
        </p:txBody>
      </p:sp>
      <p:sp>
        <p:nvSpPr>
          <p:cNvPr id="26" name="Rectangle 25"/>
          <p:cNvSpPr/>
          <p:nvPr/>
        </p:nvSpPr>
        <p:spPr>
          <a:xfrm>
            <a:off x="1013257" y="4917108"/>
            <a:ext cx="800100" cy="2921437"/>
          </a:xfrm>
          <a:prstGeom prst="rect">
            <a:avLst/>
          </a:prstGeom>
          <a:solidFill>
            <a:schemeClr val="tx2">
              <a:lumMod val="60000"/>
              <a:lumOff val="40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128016" tIns="64008" rIns="128016" bIns="64008" rtlCol="0" anchor="ctr"/>
          <a:lstStyle/>
          <a:p>
            <a:pPr algn="ctr"/>
            <a:endParaRPr lang="en-US" sz="2100" b="1" dirty="0">
              <a:latin typeface="Helvetica"/>
              <a:cs typeface="Helvetica"/>
            </a:endParaRPr>
          </a:p>
        </p:txBody>
      </p:sp>
      <p:sp>
        <p:nvSpPr>
          <p:cNvPr id="27" name="Rectangle 26"/>
          <p:cNvSpPr/>
          <p:nvPr/>
        </p:nvSpPr>
        <p:spPr>
          <a:xfrm>
            <a:off x="1016225" y="1388869"/>
            <a:ext cx="800100" cy="3528238"/>
          </a:xfrm>
          <a:prstGeom prst="rect">
            <a:avLst/>
          </a:prstGeom>
          <a:solidFill>
            <a:schemeClr val="tx2">
              <a:lumMod val="7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128016" tIns="64008" rIns="128016" bIns="64008" rtlCol="0" anchor="ctr"/>
          <a:lstStyle/>
          <a:p>
            <a:pPr algn="ctr"/>
            <a:endParaRPr lang="en-US" sz="2100" b="1" dirty="0">
              <a:ln w="12700">
                <a:solidFill>
                  <a:schemeClr val="tx2">
                    <a:satMod val="155000"/>
                  </a:schemeClr>
                </a:solidFill>
                <a:prstDash val="solid"/>
              </a:ln>
              <a:solidFill>
                <a:schemeClr val="tx1">
                  <a:lumMod val="75000"/>
                  <a:lumOff val="25000"/>
                </a:schemeClr>
              </a:solidFill>
              <a:effectLst>
                <a:outerShdw blurRad="41275" dist="20320" dir="1800000" algn="tl" rotWithShape="0">
                  <a:srgbClr val="000000">
                    <a:alpha val="40000"/>
                  </a:srgbClr>
                </a:outerShdw>
              </a:effectLst>
              <a:latin typeface="Helvetica"/>
              <a:cs typeface="Helvetica"/>
            </a:endParaRPr>
          </a:p>
        </p:txBody>
      </p:sp>
      <p:cxnSp>
        <p:nvCxnSpPr>
          <p:cNvPr id="6" name="Straight Connector 5"/>
          <p:cNvCxnSpPr/>
          <p:nvPr/>
        </p:nvCxnSpPr>
        <p:spPr>
          <a:xfrm>
            <a:off x="1941073" y="1395997"/>
            <a:ext cx="9792553" cy="0"/>
          </a:xfrm>
          <a:prstGeom prst="line">
            <a:avLst/>
          </a:pr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5" name="Rectangle 24"/>
          <p:cNvSpPr/>
          <p:nvPr/>
        </p:nvSpPr>
        <p:spPr>
          <a:xfrm>
            <a:off x="1016225" y="7838545"/>
            <a:ext cx="800100" cy="1220628"/>
          </a:xfrm>
          <a:prstGeom prst="rect">
            <a:avLst/>
          </a:prstGeom>
          <a:solidFill>
            <a:schemeClr val="tx2">
              <a:lumMod val="40000"/>
              <a:lumOff val="60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128016" tIns="64008" rIns="128016" bIns="64008" rtlCol="0" anchor="ctr"/>
          <a:lstStyle/>
          <a:p>
            <a:pPr algn="ctr"/>
            <a:endParaRPr lang="en-US" sz="2100" b="1" dirty="0">
              <a:latin typeface="Helvetica"/>
              <a:cs typeface="Helvetica"/>
            </a:endParaRPr>
          </a:p>
        </p:txBody>
      </p:sp>
      <p:sp>
        <p:nvSpPr>
          <p:cNvPr id="7" name="TextBox 6"/>
          <p:cNvSpPr txBox="1"/>
          <p:nvPr/>
        </p:nvSpPr>
        <p:spPr>
          <a:xfrm>
            <a:off x="1108810" y="1431558"/>
            <a:ext cx="689735" cy="387799"/>
          </a:xfrm>
          <a:prstGeom prst="rect">
            <a:avLst/>
          </a:prstGeom>
          <a:noFill/>
        </p:spPr>
        <p:txBody>
          <a:bodyPr wrap="none" lIns="128016" tIns="64008" rIns="128016" bIns="64008" rtlCol="0">
            <a:spAutoFit/>
          </a:bodyPr>
          <a:lstStyle/>
          <a:p>
            <a:r>
              <a:rPr lang="en-US" sz="1700" dirty="0">
                <a:solidFill>
                  <a:schemeClr val="bg1"/>
                </a:solidFill>
                <a:latin typeface="Helvetica"/>
                <a:cs typeface="Helvetica"/>
              </a:rPr>
              <a:t>46%</a:t>
            </a:r>
          </a:p>
        </p:txBody>
      </p:sp>
      <p:sp>
        <p:nvSpPr>
          <p:cNvPr id="31" name="TextBox 30"/>
          <p:cNvSpPr txBox="1"/>
          <p:nvPr/>
        </p:nvSpPr>
        <p:spPr>
          <a:xfrm>
            <a:off x="1073537" y="4997473"/>
            <a:ext cx="689735" cy="387799"/>
          </a:xfrm>
          <a:prstGeom prst="rect">
            <a:avLst/>
          </a:prstGeom>
          <a:noFill/>
        </p:spPr>
        <p:txBody>
          <a:bodyPr wrap="none" lIns="128016" tIns="64008" rIns="128016" bIns="64008" rtlCol="0">
            <a:spAutoFit/>
          </a:bodyPr>
          <a:lstStyle/>
          <a:p>
            <a:r>
              <a:rPr lang="en-US" sz="1700" dirty="0">
                <a:solidFill>
                  <a:schemeClr val="bg1"/>
                </a:solidFill>
                <a:latin typeface="Helvetica"/>
                <a:cs typeface="Helvetica"/>
              </a:rPr>
              <a:t>38%</a:t>
            </a:r>
          </a:p>
        </p:txBody>
      </p:sp>
      <p:sp>
        <p:nvSpPr>
          <p:cNvPr id="32" name="TextBox 31"/>
          <p:cNvSpPr txBox="1"/>
          <p:nvPr/>
        </p:nvSpPr>
        <p:spPr>
          <a:xfrm>
            <a:off x="1083561" y="7857149"/>
            <a:ext cx="689735" cy="387799"/>
          </a:xfrm>
          <a:prstGeom prst="rect">
            <a:avLst/>
          </a:prstGeom>
          <a:noFill/>
        </p:spPr>
        <p:txBody>
          <a:bodyPr wrap="none" lIns="128016" tIns="64008" rIns="128016" bIns="64008" rtlCol="0">
            <a:spAutoFit/>
          </a:bodyPr>
          <a:lstStyle/>
          <a:p>
            <a:r>
              <a:rPr lang="en-US" sz="1700" dirty="0">
                <a:solidFill>
                  <a:schemeClr val="bg1"/>
                </a:solidFill>
                <a:latin typeface="Helvetica"/>
                <a:cs typeface="Helvetica"/>
              </a:rPr>
              <a:t>16%</a:t>
            </a:r>
          </a:p>
        </p:txBody>
      </p:sp>
      <p:cxnSp>
        <p:nvCxnSpPr>
          <p:cNvPr id="33" name="Straight Connector 32"/>
          <p:cNvCxnSpPr/>
          <p:nvPr/>
        </p:nvCxnSpPr>
        <p:spPr>
          <a:xfrm>
            <a:off x="1954516" y="4934887"/>
            <a:ext cx="9779109" cy="0"/>
          </a:xfrm>
          <a:prstGeom prst="line">
            <a:avLst/>
          </a:pr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7" name="Straight Connector 36"/>
          <p:cNvCxnSpPr/>
          <p:nvPr/>
        </p:nvCxnSpPr>
        <p:spPr>
          <a:xfrm>
            <a:off x="1941073" y="7839369"/>
            <a:ext cx="9792553" cy="0"/>
          </a:xfrm>
          <a:prstGeom prst="line">
            <a:avLst/>
          </a:pr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576377651"/>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cstate="print">
            <a:alphaModFix amt="22000"/>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rcRect l="3163" r="16492" b="25066"/>
          <a:stretch/>
        </p:blipFill>
        <p:spPr>
          <a:xfrm>
            <a:off x="-17779" y="634149"/>
            <a:ext cx="12819380" cy="8967052"/>
          </a:xfrm>
          <a:prstGeom prst="rect">
            <a:avLst/>
          </a:prstGeom>
        </p:spPr>
      </p:pic>
      <p:sp>
        <p:nvSpPr>
          <p:cNvPr id="3" name="Slide Number Placeholder 2"/>
          <p:cNvSpPr>
            <a:spLocks noGrp="1"/>
          </p:cNvSpPr>
          <p:nvPr>
            <p:ph type="sldNum" sz="quarter" idx="12"/>
          </p:nvPr>
        </p:nvSpPr>
        <p:spPr>
          <a:xfrm>
            <a:off x="11928697" y="9246073"/>
            <a:ext cx="655319" cy="339408"/>
          </a:xfrm>
        </p:spPr>
        <p:txBody>
          <a:bodyPr/>
          <a:lstStyle/>
          <a:p>
            <a:fld id="{9A790FB6-828C-42B7-8DB6-4BAD25C042CC}" type="slidenum">
              <a:rPr lang="en-US" smtClean="0">
                <a:solidFill>
                  <a:srgbClr val="262626">
                    <a:lumMod val="75000"/>
                    <a:lumOff val="25000"/>
                  </a:srgbClr>
                </a:solidFill>
              </a:rPr>
              <a:pPr/>
              <a:t>6</a:t>
            </a:fld>
            <a:endParaRPr lang="en-US" dirty="0">
              <a:solidFill>
                <a:srgbClr val="262626">
                  <a:lumMod val="75000"/>
                  <a:lumOff val="25000"/>
                </a:srgbClr>
              </a:solidFill>
            </a:endParaRPr>
          </a:p>
        </p:txBody>
      </p:sp>
      <p:sp>
        <p:nvSpPr>
          <p:cNvPr id="4" name="Rectangle 3"/>
          <p:cNvSpPr/>
          <p:nvPr/>
        </p:nvSpPr>
        <p:spPr>
          <a:xfrm>
            <a:off x="0" y="1"/>
            <a:ext cx="12801600" cy="634148"/>
          </a:xfrm>
          <a:prstGeom prst="rect">
            <a:avLst/>
          </a:prstGeom>
          <a:solidFill>
            <a:schemeClr val="bg1">
              <a:lumMod val="85000"/>
            </a:schemeClr>
          </a:solidFill>
          <a:ln>
            <a:solidFill>
              <a:schemeClr val="bg1">
                <a:lumMod val="85000"/>
              </a:schemeClr>
            </a:solidFill>
          </a:ln>
          <a:effectLst/>
        </p:spPr>
        <p:style>
          <a:lnRef idx="1">
            <a:schemeClr val="accent1"/>
          </a:lnRef>
          <a:fillRef idx="3">
            <a:schemeClr val="accent1"/>
          </a:fillRef>
          <a:effectRef idx="2">
            <a:schemeClr val="accent1"/>
          </a:effectRef>
          <a:fontRef idx="minor">
            <a:schemeClr val="lt1"/>
          </a:fontRef>
        </p:style>
        <p:txBody>
          <a:bodyPr lIns="128016" tIns="64008" rIns="128016" bIns="64008" rtlCol="0" anchor="ctr"/>
          <a:lstStyle/>
          <a:p>
            <a:pPr algn="ctr"/>
            <a:endParaRPr lang="en-US" dirty="0">
              <a:solidFill>
                <a:prstClr val="white"/>
              </a:solidFill>
              <a:latin typeface="Helvetica"/>
              <a:cs typeface="Helvetica"/>
            </a:endParaRPr>
          </a:p>
        </p:txBody>
      </p:sp>
      <p:sp>
        <p:nvSpPr>
          <p:cNvPr id="5" name="Title 2"/>
          <p:cNvSpPr txBox="1">
            <a:spLocks/>
          </p:cNvSpPr>
          <p:nvPr/>
        </p:nvSpPr>
        <p:spPr>
          <a:xfrm>
            <a:off x="120244" y="0"/>
            <a:ext cx="12496889" cy="633413"/>
          </a:xfrm>
          <a:prstGeom prst="rect">
            <a:avLst/>
          </a:prstGeom>
        </p:spPr>
        <p:txBody>
          <a:bodyPr vert="horz" lIns="128016" tIns="64008" rIns="128016" bIns="64008" rtlCol="0" anchor="ctr">
            <a:normAutofit/>
          </a:bodyPr>
          <a:lstStyle>
            <a:lvl1pPr algn="ctr" defTabSz="457200" rtl="0" eaLnBrk="0" fontAlgn="base" hangingPunct="0">
              <a:spcBef>
                <a:spcPct val="0"/>
              </a:spcBef>
              <a:spcAft>
                <a:spcPct val="0"/>
              </a:spcAft>
              <a:defRPr sz="1900" b="0" i="0" kern="1200" cap="small">
                <a:solidFill>
                  <a:schemeClr val="tx1"/>
                </a:solidFill>
                <a:latin typeface="Helvetica Neue Light"/>
                <a:ea typeface="ＭＳ Ｐゴシック" charset="-128"/>
                <a:cs typeface="Helvetica Neue Light"/>
              </a:defRPr>
            </a:lvl1pPr>
            <a:lvl2pPr algn="ctr" defTabSz="457200" rtl="0" eaLnBrk="0" fontAlgn="base" hangingPunct="0">
              <a:spcBef>
                <a:spcPct val="0"/>
              </a:spcBef>
              <a:spcAft>
                <a:spcPct val="0"/>
              </a:spcAft>
              <a:defRPr sz="1900" b="1">
                <a:solidFill>
                  <a:schemeClr val="tx1"/>
                </a:solidFill>
                <a:latin typeface="Optima" charset="0"/>
                <a:ea typeface="ＭＳ Ｐゴシック" charset="-128"/>
              </a:defRPr>
            </a:lvl2pPr>
            <a:lvl3pPr algn="ctr" defTabSz="457200" rtl="0" eaLnBrk="0" fontAlgn="base" hangingPunct="0">
              <a:spcBef>
                <a:spcPct val="0"/>
              </a:spcBef>
              <a:spcAft>
                <a:spcPct val="0"/>
              </a:spcAft>
              <a:defRPr sz="1900" b="1">
                <a:solidFill>
                  <a:schemeClr val="tx1"/>
                </a:solidFill>
                <a:latin typeface="Optima" charset="0"/>
                <a:ea typeface="ＭＳ Ｐゴシック" charset="-128"/>
              </a:defRPr>
            </a:lvl3pPr>
            <a:lvl4pPr algn="ctr" defTabSz="457200" rtl="0" eaLnBrk="0" fontAlgn="base" hangingPunct="0">
              <a:spcBef>
                <a:spcPct val="0"/>
              </a:spcBef>
              <a:spcAft>
                <a:spcPct val="0"/>
              </a:spcAft>
              <a:defRPr sz="1900" b="1">
                <a:solidFill>
                  <a:schemeClr val="tx1"/>
                </a:solidFill>
                <a:latin typeface="Optima" charset="0"/>
                <a:ea typeface="ＭＳ Ｐゴシック" charset="-128"/>
              </a:defRPr>
            </a:lvl4pPr>
            <a:lvl5pPr algn="ctr" defTabSz="457200" rtl="0" eaLnBrk="0" fontAlgn="base" hangingPunct="0">
              <a:spcBef>
                <a:spcPct val="0"/>
              </a:spcBef>
              <a:spcAft>
                <a:spcPct val="0"/>
              </a:spcAft>
              <a:defRPr sz="1900" b="1">
                <a:solidFill>
                  <a:schemeClr val="tx1"/>
                </a:solidFill>
                <a:latin typeface="Optima" charset="0"/>
                <a:ea typeface="ＭＳ Ｐゴシック" charset="-128"/>
              </a:defRPr>
            </a:lvl5pPr>
            <a:lvl6pPr marL="457200" algn="ctr" defTabSz="457200" rtl="0" fontAlgn="base">
              <a:spcBef>
                <a:spcPct val="0"/>
              </a:spcBef>
              <a:spcAft>
                <a:spcPct val="0"/>
              </a:spcAft>
              <a:defRPr sz="4400" b="1">
                <a:solidFill>
                  <a:schemeClr val="tx1"/>
                </a:solidFill>
                <a:latin typeface="Optima" charset="0"/>
                <a:ea typeface="ＭＳ Ｐゴシック" charset="-128"/>
              </a:defRPr>
            </a:lvl6pPr>
            <a:lvl7pPr marL="914400" algn="ctr" defTabSz="457200" rtl="0" fontAlgn="base">
              <a:spcBef>
                <a:spcPct val="0"/>
              </a:spcBef>
              <a:spcAft>
                <a:spcPct val="0"/>
              </a:spcAft>
              <a:defRPr sz="4400" b="1">
                <a:solidFill>
                  <a:schemeClr val="tx1"/>
                </a:solidFill>
                <a:latin typeface="Optima" charset="0"/>
                <a:ea typeface="ＭＳ Ｐゴシック" charset="-128"/>
              </a:defRPr>
            </a:lvl7pPr>
            <a:lvl8pPr marL="1371600" algn="ctr" defTabSz="457200" rtl="0" fontAlgn="base">
              <a:spcBef>
                <a:spcPct val="0"/>
              </a:spcBef>
              <a:spcAft>
                <a:spcPct val="0"/>
              </a:spcAft>
              <a:defRPr sz="4400" b="1">
                <a:solidFill>
                  <a:schemeClr val="tx1"/>
                </a:solidFill>
                <a:latin typeface="Optima" charset="0"/>
                <a:ea typeface="ＭＳ Ｐゴシック" charset="-128"/>
              </a:defRPr>
            </a:lvl8pPr>
            <a:lvl9pPr marL="1828800" algn="ctr" defTabSz="457200" rtl="0" fontAlgn="base">
              <a:spcBef>
                <a:spcPct val="0"/>
              </a:spcBef>
              <a:spcAft>
                <a:spcPct val="0"/>
              </a:spcAft>
              <a:defRPr sz="4400" b="1">
                <a:solidFill>
                  <a:schemeClr val="tx1"/>
                </a:solidFill>
                <a:latin typeface="Optima" charset="0"/>
                <a:ea typeface="ＭＳ Ｐゴシック" charset="-128"/>
              </a:defRPr>
            </a:lvl9pPr>
          </a:lstStyle>
          <a:p>
            <a:pPr algn="l"/>
            <a:r>
              <a:rPr lang="en-US" sz="2200" dirty="0">
                <a:solidFill>
                  <a:srgbClr val="262626"/>
                </a:solidFill>
                <a:latin typeface="Helvetica Light"/>
                <a:cs typeface="Helvetica Light"/>
              </a:rPr>
              <a:t>B. Preliminary EV goal, experts, guiding principles for scaling from Stepping Up Analysis</a:t>
            </a:r>
          </a:p>
        </p:txBody>
      </p:sp>
      <p:sp>
        <p:nvSpPr>
          <p:cNvPr id="6" name="Rectangle 5"/>
          <p:cNvSpPr/>
          <p:nvPr/>
        </p:nvSpPr>
        <p:spPr>
          <a:xfrm>
            <a:off x="120244" y="891275"/>
            <a:ext cx="12865455" cy="488339"/>
          </a:xfrm>
          <a:prstGeom prst="rect">
            <a:avLst/>
          </a:prstGeom>
        </p:spPr>
        <p:txBody>
          <a:bodyPr wrap="square" lIns="128016" tIns="64008" rIns="128016" bIns="64008">
            <a:spAutoFit/>
          </a:bodyPr>
          <a:lstStyle/>
          <a:p>
            <a:pPr>
              <a:lnSpc>
                <a:spcPct val="120000"/>
              </a:lnSpc>
            </a:pPr>
            <a:r>
              <a:rPr lang="en-US" sz="2000" dirty="0">
                <a:solidFill>
                  <a:srgbClr val="262626"/>
                </a:solidFill>
                <a:latin typeface="Helvetica"/>
                <a:cs typeface="Helvetica"/>
              </a:rPr>
              <a:t>Stepping Up Goal: </a:t>
            </a:r>
            <a:r>
              <a:rPr lang="en-US" sz="1700" dirty="0">
                <a:solidFill>
                  <a:srgbClr val="262626"/>
                </a:solidFill>
                <a:latin typeface="Helvetica"/>
                <a:cs typeface="Helvetica"/>
              </a:rPr>
              <a:t>38,855 total EVs sold through 2030 [~50% of all new vehicle sales (not including trucks) are EV]</a:t>
            </a:r>
          </a:p>
        </p:txBody>
      </p:sp>
      <p:sp>
        <p:nvSpPr>
          <p:cNvPr id="8" name="TextBox 7"/>
          <p:cNvSpPr txBox="1"/>
          <p:nvPr/>
        </p:nvSpPr>
        <p:spPr>
          <a:xfrm>
            <a:off x="158031" y="1830419"/>
            <a:ext cx="3224088" cy="488339"/>
          </a:xfrm>
          <a:prstGeom prst="rect">
            <a:avLst/>
          </a:prstGeom>
          <a:noFill/>
        </p:spPr>
        <p:txBody>
          <a:bodyPr wrap="none" lIns="128016" tIns="64008" rIns="128016" bIns="64008" rtlCol="0">
            <a:spAutoFit/>
          </a:bodyPr>
          <a:lstStyle/>
          <a:p>
            <a:pPr>
              <a:lnSpc>
                <a:spcPct val="120000"/>
              </a:lnSpc>
            </a:pPr>
            <a:r>
              <a:rPr lang="en-US" sz="2000" dirty="0">
                <a:solidFill>
                  <a:srgbClr val="262626"/>
                </a:solidFill>
                <a:latin typeface="Helvetica"/>
                <a:cs typeface="Helvetica"/>
              </a:rPr>
              <a:t>Experts consulted to date:</a:t>
            </a:r>
          </a:p>
        </p:txBody>
      </p:sp>
      <p:sp>
        <p:nvSpPr>
          <p:cNvPr id="9" name="Rectangle 8"/>
          <p:cNvSpPr/>
          <p:nvPr/>
        </p:nvSpPr>
        <p:spPr>
          <a:xfrm>
            <a:off x="-17780" y="4349514"/>
            <a:ext cx="12819380" cy="2578142"/>
          </a:xfrm>
          <a:prstGeom prst="rect">
            <a:avLst/>
          </a:prstGeom>
        </p:spPr>
        <p:txBody>
          <a:bodyPr wrap="square" lIns="128016" tIns="64008" rIns="128016" bIns="64008">
            <a:spAutoFit/>
          </a:bodyPr>
          <a:lstStyle/>
          <a:p>
            <a:pPr marL="400050" indent="-400050">
              <a:buFont typeface="Arial"/>
              <a:buChar char="•"/>
            </a:pPr>
            <a:r>
              <a:rPr lang="en-US" sz="1700" dirty="0">
                <a:latin typeface="Helvetica"/>
                <a:cs typeface="Helvetica"/>
              </a:rPr>
              <a:t>Provide functionality, safety, performance, and convenience for a comparable cost.</a:t>
            </a:r>
          </a:p>
          <a:p>
            <a:endParaRPr lang="en-US" sz="1700" dirty="0">
              <a:latin typeface="Helvetica"/>
              <a:cs typeface="Helvetica"/>
            </a:endParaRPr>
          </a:p>
          <a:p>
            <a:pPr marL="400050" indent="-400050">
              <a:buFont typeface="Arial"/>
              <a:buChar char="•"/>
            </a:pPr>
            <a:r>
              <a:rPr lang="en-US" sz="1700" dirty="0">
                <a:latin typeface="Helvetica"/>
                <a:cs typeface="Helvetica"/>
              </a:rPr>
              <a:t>Address 2 biggest barriers: cost (total vs. sticker) and deficiencies in infrastructure.</a:t>
            </a:r>
          </a:p>
          <a:p>
            <a:endParaRPr lang="en-US" sz="1700" dirty="0">
              <a:latin typeface="Helvetica"/>
              <a:cs typeface="Helvetica"/>
            </a:endParaRPr>
          </a:p>
          <a:p>
            <a:pPr marL="400050" indent="-400050">
              <a:buFont typeface="Arial"/>
              <a:buChar char="•"/>
            </a:pPr>
            <a:r>
              <a:rPr lang="en-US" sz="1700" dirty="0">
                <a:latin typeface="Helvetica"/>
                <a:cs typeface="Helvetica"/>
              </a:rPr>
              <a:t>Proportion of Colorado State University population compared to entire community (~20%) makes them a good leverage point.</a:t>
            </a:r>
          </a:p>
          <a:p>
            <a:endParaRPr lang="en-US" sz="1700" dirty="0">
              <a:latin typeface="Helvetica"/>
              <a:cs typeface="Helvetica"/>
            </a:endParaRPr>
          </a:p>
          <a:p>
            <a:pPr marL="400050" indent="-400050">
              <a:buFont typeface="Arial"/>
              <a:buChar char="•"/>
            </a:pPr>
            <a:r>
              <a:rPr lang="en-US" sz="1700" dirty="0">
                <a:latin typeface="Helvetica"/>
                <a:cs typeface="Helvetica"/>
              </a:rPr>
              <a:t>Leverage projected growth and accompanying master planning opportunities </a:t>
            </a:r>
            <a:r>
              <a:rPr lang="en-US" sz="1700" dirty="0">
                <a:latin typeface="Helvetica"/>
                <a:cs typeface="Helvetica"/>
                <a:sym typeface="Wingdings"/>
              </a:rPr>
              <a:t>for long lasting formative changes. Build it right (EV-ready) from the start.</a:t>
            </a:r>
            <a:r>
              <a:rPr lang="en-US" dirty="0">
                <a:latin typeface="Helvetica Light"/>
                <a:cs typeface="Helvetica Light"/>
              </a:rPr>
              <a:t>	</a:t>
            </a:r>
          </a:p>
          <a:p>
            <a:pPr lvl="1">
              <a:lnSpc>
                <a:spcPct val="120000"/>
              </a:lnSpc>
            </a:pPr>
            <a:r>
              <a:rPr lang="en-US" sz="1400" dirty="0">
                <a:solidFill>
                  <a:srgbClr val="262626"/>
                </a:solidFill>
                <a:latin typeface="Helvetica Light"/>
                <a:cs typeface="Helvetica Light"/>
              </a:rPr>
              <a:t>	</a:t>
            </a:r>
          </a:p>
        </p:txBody>
      </p:sp>
      <p:sp>
        <p:nvSpPr>
          <p:cNvPr id="2" name="Rectangle 1"/>
          <p:cNvSpPr/>
          <p:nvPr/>
        </p:nvSpPr>
        <p:spPr>
          <a:xfrm>
            <a:off x="3322808" y="1911347"/>
            <a:ext cx="7201750" cy="1690206"/>
          </a:xfrm>
          <a:prstGeom prst="rect">
            <a:avLst/>
          </a:prstGeom>
        </p:spPr>
        <p:txBody>
          <a:bodyPr wrap="square" lIns="128016" tIns="64008" rIns="128016" bIns="64008">
            <a:spAutoFit/>
          </a:bodyPr>
          <a:lstStyle/>
          <a:p>
            <a:pPr>
              <a:lnSpc>
                <a:spcPct val="120000"/>
              </a:lnSpc>
            </a:pPr>
            <a:r>
              <a:rPr lang="en-US" sz="1700" b="1" dirty="0">
                <a:latin typeface="Helvetica"/>
                <a:cs typeface="Helvetica"/>
              </a:rPr>
              <a:t>Sarah </a:t>
            </a:r>
            <a:r>
              <a:rPr lang="en-US" sz="1700" b="1" dirty="0" err="1">
                <a:latin typeface="Helvetica"/>
                <a:cs typeface="Helvetica"/>
              </a:rPr>
              <a:t>Olexsak</a:t>
            </a:r>
            <a:r>
              <a:rPr lang="en-US" sz="1700" dirty="0">
                <a:latin typeface="Helvetica"/>
                <a:cs typeface="Helvetica"/>
              </a:rPr>
              <a:t>, DOE Workplace Charging Challenge</a:t>
            </a:r>
          </a:p>
          <a:p>
            <a:pPr>
              <a:lnSpc>
                <a:spcPct val="120000"/>
              </a:lnSpc>
            </a:pPr>
            <a:r>
              <a:rPr lang="en-US" sz="1700" b="1" dirty="0">
                <a:latin typeface="Helvetica"/>
                <a:cs typeface="Helvetica"/>
              </a:rPr>
              <a:t>Shannon Shea</a:t>
            </a:r>
            <a:r>
              <a:rPr lang="en-US" sz="1700" dirty="0">
                <a:latin typeface="Helvetica"/>
                <a:cs typeface="Helvetica"/>
              </a:rPr>
              <a:t>, DOE Clean Cities Initiative</a:t>
            </a:r>
          </a:p>
          <a:p>
            <a:pPr>
              <a:lnSpc>
                <a:spcPct val="120000"/>
              </a:lnSpc>
            </a:pPr>
            <a:r>
              <a:rPr lang="en-US" sz="1700" b="1" dirty="0">
                <a:latin typeface="Helvetica"/>
                <a:cs typeface="Helvetica"/>
              </a:rPr>
              <a:t>Maria </a:t>
            </a:r>
            <a:r>
              <a:rPr lang="en-US" sz="1700" b="1" dirty="0" err="1">
                <a:latin typeface="Helvetica"/>
                <a:cs typeface="Helvetica"/>
              </a:rPr>
              <a:t>Eisemann</a:t>
            </a:r>
            <a:r>
              <a:rPr lang="en-US" sz="1700" dirty="0">
                <a:latin typeface="Helvetica"/>
                <a:cs typeface="Helvetica"/>
              </a:rPr>
              <a:t>, Northern Colorado Clean Cities</a:t>
            </a:r>
          </a:p>
          <a:p>
            <a:pPr>
              <a:lnSpc>
                <a:spcPct val="120000"/>
              </a:lnSpc>
            </a:pPr>
            <a:r>
              <a:rPr lang="en-US" sz="1700" b="1" dirty="0">
                <a:latin typeface="Helvetica"/>
                <a:cs typeface="Helvetica"/>
              </a:rPr>
              <a:t>Paul Sizemore</a:t>
            </a:r>
            <a:r>
              <a:rPr lang="en-US" sz="1700" dirty="0">
                <a:latin typeface="Helvetica"/>
                <a:cs typeface="Helvetica"/>
              </a:rPr>
              <a:t>, </a:t>
            </a:r>
            <a:r>
              <a:rPr lang="en-US" sz="1700" dirty="0" err="1">
                <a:latin typeface="Helvetica"/>
                <a:cs typeface="Helvetica"/>
              </a:rPr>
              <a:t>FCMoves</a:t>
            </a:r>
            <a:endParaRPr lang="en-US" sz="1700" dirty="0">
              <a:latin typeface="Helvetica"/>
              <a:cs typeface="Helvetica"/>
            </a:endParaRPr>
          </a:p>
          <a:p>
            <a:pPr>
              <a:lnSpc>
                <a:spcPct val="120000"/>
              </a:lnSpc>
            </a:pPr>
            <a:r>
              <a:rPr lang="en-US" sz="1700" b="1" dirty="0">
                <a:latin typeface="Helvetica"/>
                <a:cs typeface="Helvetica"/>
              </a:rPr>
              <a:t>Michael </a:t>
            </a:r>
            <a:r>
              <a:rPr lang="en-US" sz="1700" b="1" dirty="0" err="1">
                <a:latin typeface="Helvetica"/>
                <a:cs typeface="Helvetica"/>
              </a:rPr>
              <a:t>Brylawski</a:t>
            </a:r>
            <a:r>
              <a:rPr lang="en-US" sz="1700" b="1" dirty="0">
                <a:latin typeface="Helvetica"/>
                <a:cs typeface="Helvetica"/>
              </a:rPr>
              <a:t>, Charlie Bloch, </a:t>
            </a:r>
            <a:r>
              <a:rPr lang="en-US" sz="1700" dirty="0">
                <a:latin typeface="Helvetica"/>
                <a:cs typeface="Helvetica"/>
              </a:rPr>
              <a:t>Vision Fleet Capital, Inc.</a:t>
            </a:r>
          </a:p>
        </p:txBody>
      </p:sp>
      <p:sp>
        <p:nvSpPr>
          <p:cNvPr id="10" name="TextBox 9"/>
          <p:cNvSpPr txBox="1"/>
          <p:nvPr/>
        </p:nvSpPr>
        <p:spPr>
          <a:xfrm>
            <a:off x="104690" y="3868357"/>
            <a:ext cx="3608683" cy="488339"/>
          </a:xfrm>
          <a:prstGeom prst="rect">
            <a:avLst/>
          </a:prstGeom>
          <a:noFill/>
        </p:spPr>
        <p:txBody>
          <a:bodyPr wrap="none" lIns="128016" tIns="64008" rIns="128016" bIns="64008" rtlCol="0">
            <a:spAutoFit/>
          </a:bodyPr>
          <a:lstStyle/>
          <a:p>
            <a:pPr>
              <a:lnSpc>
                <a:spcPct val="120000"/>
              </a:lnSpc>
            </a:pPr>
            <a:r>
              <a:rPr lang="en-US" sz="2000" dirty="0">
                <a:solidFill>
                  <a:srgbClr val="262626"/>
                </a:solidFill>
                <a:latin typeface="Helvetica"/>
                <a:cs typeface="Helvetica"/>
              </a:rPr>
              <a:t>Guiding principles for scaling:</a:t>
            </a:r>
          </a:p>
        </p:txBody>
      </p:sp>
    </p:spTree>
    <p:extLst>
      <p:ext uri="{BB962C8B-B14F-4D97-AF65-F5344CB8AC3E}">
        <p14:creationId xmlns:p14="http://schemas.microsoft.com/office/powerpoint/2010/main" val="2615287427"/>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5" name="Rectangle 24"/>
          <p:cNvSpPr/>
          <p:nvPr/>
        </p:nvSpPr>
        <p:spPr>
          <a:xfrm>
            <a:off x="1662869" y="915894"/>
            <a:ext cx="5305945" cy="8439208"/>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lIns="128016" tIns="64008" rIns="128016" bIns="64008" rtlCol="0" anchor="ctr"/>
          <a:lstStyle/>
          <a:p>
            <a:pPr algn="ctr"/>
            <a:endParaRPr lang="en-US" dirty="0">
              <a:latin typeface="Helvetica"/>
              <a:cs typeface="Helvetica"/>
            </a:endParaRPr>
          </a:p>
        </p:txBody>
      </p:sp>
      <p:sp>
        <p:nvSpPr>
          <p:cNvPr id="27" name="Rectangle 26"/>
          <p:cNvSpPr/>
          <p:nvPr/>
        </p:nvSpPr>
        <p:spPr>
          <a:xfrm>
            <a:off x="1662869" y="915895"/>
            <a:ext cx="5305945" cy="387799"/>
          </a:xfrm>
          <a:prstGeom prst="rect">
            <a:avLst/>
          </a:prstGeom>
        </p:spPr>
        <p:txBody>
          <a:bodyPr wrap="square" lIns="128016" tIns="64008" rIns="128016" bIns="64008">
            <a:spAutoFit/>
          </a:bodyPr>
          <a:lstStyle/>
          <a:p>
            <a:pPr marL="240030" indent="-240030">
              <a:buFont typeface="Arial"/>
              <a:buChar char="•"/>
            </a:pPr>
            <a:endParaRPr lang="en-US" sz="1700" dirty="0"/>
          </a:p>
        </p:txBody>
      </p:sp>
      <p:sp>
        <p:nvSpPr>
          <p:cNvPr id="35" name="Slide Number Placeholder 2"/>
          <p:cNvSpPr>
            <a:spLocks noGrp="1"/>
          </p:cNvSpPr>
          <p:nvPr>
            <p:ph type="sldNum" sz="quarter" idx="12"/>
          </p:nvPr>
        </p:nvSpPr>
        <p:spPr>
          <a:xfrm>
            <a:off x="12108303" y="10508453"/>
            <a:ext cx="655319" cy="339408"/>
          </a:xfrm>
        </p:spPr>
        <p:txBody>
          <a:bodyPr/>
          <a:lstStyle/>
          <a:p>
            <a:fld id="{9A790FB6-828C-42B7-8DB6-4BAD25C042CC}" type="slidenum">
              <a:rPr lang="en-US" smtClean="0"/>
              <a:pPr/>
              <a:t>7</a:t>
            </a:fld>
            <a:endParaRPr lang="en-US" dirty="0"/>
          </a:p>
        </p:txBody>
      </p:sp>
      <p:sp>
        <p:nvSpPr>
          <p:cNvPr id="36" name="Rectangle 35"/>
          <p:cNvSpPr/>
          <p:nvPr/>
        </p:nvSpPr>
        <p:spPr>
          <a:xfrm>
            <a:off x="0" y="1"/>
            <a:ext cx="12801600" cy="634148"/>
          </a:xfrm>
          <a:prstGeom prst="rect">
            <a:avLst/>
          </a:prstGeom>
          <a:solidFill>
            <a:schemeClr val="bg1">
              <a:lumMod val="85000"/>
            </a:schemeClr>
          </a:solidFill>
          <a:ln>
            <a:solidFill>
              <a:schemeClr val="bg1">
                <a:lumMod val="85000"/>
              </a:schemeClr>
            </a:solidFill>
          </a:ln>
          <a:effectLst/>
        </p:spPr>
        <p:style>
          <a:lnRef idx="1">
            <a:schemeClr val="accent1"/>
          </a:lnRef>
          <a:fillRef idx="3">
            <a:schemeClr val="accent1"/>
          </a:fillRef>
          <a:effectRef idx="2">
            <a:schemeClr val="accent1"/>
          </a:effectRef>
          <a:fontRef idx="minor">
            <a:schemeClr val="lt1"/>
          </a:fontRef>
        </p:style>
        <p:txBody>
          <a:bodyPr lIns="128016" tIns="64008" rIns="128016" bIns="64008" rtlCol="0" anchor="ctr"/>
          <a:lstStyle/>
          <a:p>
            <a:pPr algn="ctr"/>
            <a:endParaRPr lang="en-US" dirty="0">
              <a:latin typeface="Helvetica"/>
              <a:cs typeface="Helvetica"/>
            </a:endParaRPr>
          </a:p>
        </p:txBody>
      </p:sp>
      <p:sp>
        <p:nvSpPr>
          <p:cNvPr id="40" name="Title 2"/>
          <p:cNvSpPr txBox="1">
            <a:spLocks/>
          </p:cNvSpPr>
          <p:nvPr/>
        </p:nvSpPr>
        <p:spPr>
          <a:xfrm>
            <a:off x="120244" y="0"/>
            <a:ext cx="12496889" cy="633413"/>
          </a:xfrm>
          <a:prstGeom prst="rect">
            <a:avLst/>
          </a:prstGeom>
        </p:spPr>
        <p:txBody>
          <a:bodyPr vert="horz" lIns="128016" tIns="64008" rIns="128016" bIns="64008" rtlCol="0" anchor="ctr">
            <a:normAutofit/>
          </a:bodyPr>
          <a:lstStyle>
            <a:lvl1pPr algn="ctr" defTabSz="457200" rtl="0" eaLnBrk="0" fontAlgn="base" hangingPunct="0">
              <a:spcBef>
                <a:spcPct val="0"/>
              </a:spcBef>
              <a:spcAft>
                <a:spcPct val="0"/>
              </a:spcAft>
              <a:defRPr sz="1900" b="0" i="0" kern="1200" cap="small">
                <a:solidFill>
                  <a:schemeClr val="tx1"/>
                </a:solidFill>
                <a:latin typeface="Helvetica Neue Light"/>
                <a:ea typeface="ＭＳ Ｐゴシック" charset="-128"/>
                <a:cs typeface="Helvetica Neue Light"/>
              </a:defRPr>
            </a:lvl1pPr>
            <a:lvl2pPr algn="ctr" defTabSz="457200" rtl="0" eaLnBrk="0" fontAlgn="base" hangingPunct="0">
              <a:spcBef>
                <a:spcPct val="0"/>
              </a:spcBef>
              <a:spcAft>
                <a:spcPct val="0"/>
              </a:spcAft>
              <a:defRPr sz="1900" b="1">
                <a:solidFill>
                  <a:schemeClr val="tx1"/>
                </a:solidFill>
                <a:latin typeface="Optima" charset="0"/>
                <a:ea typeface="ＭＳ Ｐゴシック" charset="-128"/>
              </a:defRPr>
            </a:lvl2pPr>
            <a:lvl3pPr algn="ctr" defTabSz="457200" rtl="0" eaLnBrk="0" fontAlgn="base" hangingPunct="0">
              <a:spcBef>
                <a:spcPct val="0"/>
              </a:spcBef>
              <a:spcAft>
                <a:spcPct val="0"/>
              </a:spcAft>
              <a:defRPr sz="1900" b="1">
                <a:solidFill>
                  <a:schemeClr val="tx1"/>
                </a:solidFill>
                <a:latin typeface="Optima" charset="0"/>
                <a:ea typeface="ＭＳ Ｐゴシック" charset="-128"/>
              </a:defRPr>
            </a:lvl3pPr>
            <a:lvl4pPr algn="ctr" defTabSz="457200" rtl="0" eaLnBrk="0" fontAlgn="base" hangingPunct="0">
              <a:spcBef>
                <a:spcPct val="0"/>
              </a:spcBef>
              <a:spcAft>
                <a:spcPct val="0"/>
              </a:spcAft>
              <a:defRPr sz="1900" b="1">
                <a:solidFill>
                  <a:schemeClr val="tx1"/>
                </a:solidFill>
                <a:latin typeface="Optima" charset="0"/>
                <a:ea typeface="ＭＳ Ｐゴシック" charset="-128"/>
              </a:defRPr>
            </a:lvl4pPr>
            <a:lvl5pPr algn="ctr" defTabSz="457200" rtl="0" eaLnBrk="0" fontAlgn="base" hangingPunct="0">
              <a:spcBef>
                <a:spcPct val="0"/>
              </a:spcBef>
              <a:spcAft>
                <a:spcPct val="0"/>
              </a:spcAft>
              <a:defRPr sz="1900" b="1">
                <a:solidFill>
                  <a:schemeClr val="tx1"/>
                </a:solidFill>
                <a:latin typeface="Optima" charset="0"/>
                <a:ea typeface="ＭＳ Ｐゴシック" charset="-128"/>
              </a:defRPr>
            </a:lvl5pPr>
            <a:lvl6pPr marL="457200" algn="ctr" defTabSz="457200" rtl="0" fontAlgn="base">
              <a:spcBef>
                <a:spcPct val="0"/>
              </a:spcBef>
              <a:spcAft>
                <a:spcPct val="0"/>
              </a:spcAft>
              <a:defRPr sz="4400" b="1">
                <a:solidFill>
                  <a:schemeClr val="tx1"/>
                </a:solidFill>
                <a:latin typeface="Optima" charset="0"/>
                <a:ea typeface="ＭＳ Ｐゴシック" charset="-128"/>
              </a:defRPr>
            </a:lvl6pPr>
            <a:lvl7pPr marL="914400" algn="ctr" defTabSz="457200" rtl="0" fontAlgn="base">
              <a:spcBef>
                <a:spcPct val="0"/>
              </a:spcBef>
              <a:spcAft>
                <a:spcPct val="0"/>
              </a:spcAft>
              <a:defRPr sz="4400" b="1">
                <a:solidFill>
                  <a:schemeClr val="tx1"/>
                </a:solidFill>
                <a:latin typeface="Optima" charset="0"/>
                <a:ea typeface="ＭＳ Ｐゴシック" charset="-128"/>
              </a:defRPr>
            </a:lvl7pPr>
            <a:lvl8pPr marL="1371600" algn="ctr" defTabSz="457200" rtl="0" fontAlgn="base">
              <a:spcBef>
                <a:spcPct val="0"/>
              </a:spcBef>
              <a:spcAft>
                <a:spcPct val="0"/>
              </a:spcAft>
              <a:defRPr sz="4400" b="1">
                <a:solidFill>
                  <a:schemeClr val="tx1"/>
                </a:solidFill>
                <a:latin typeface="Optima" charset="0"/>
                <a:ea typeface="ＭＳ Ｐゴシック" charset="-128"/>
              </a:defRPr>
            </a:lvl8pPr>
            <a:lvl9pPr marL="1828800" algn="ctr" defTabSz="457200" rtl="0" fontAlgn="base">
              <a:spcBef>
                <a:spcPct val="0"/>
              </a:spcBef>
              <a:spcAft>
                <a:spcPct val="0"/>
              </a:spcAft>
              <a:defRPr sz="4400" b="1">
                <a:solidFill>
                  <a:schemeClr val="tx1"/>
                </a:solidFill>
                <a:latin typeface="Optima" charset="0"/>
                <a:ea typeface="ＭＳ Ｐゴシック" charset="-128"/>
              </a:defRPr>
            </a:lvl9pPr>
          </a:lstStyle>
          <a:p>
            <a:pPr algn="l"/>
            <a:r>
              <a:rPr lang="en-US" sz="3100" dirty="0">
                <a:latin typeface="Helvetica Light"/>
                <a:cs typeface="Helvetica Light"/>
              </a:rPr>
              <a:t>B. Preliminary EV Goal: bundle contributions to </a:t>
            </a:r>
            <a:r>
              <a:rPr lang="en-US" dirty="0">
                <a:latin typeface="Helvetica Light"/>
                <a:cs typeface="Helvetica Light"/>
              </a:rPr>
              <a:t>2030</a:t>
            </a:r>
            <a:r>
              <a:rPr lang="en-US" sz="3100" dirty="0">
                <a:latin typeface="Helvetica Light"/>
                <a:cs typeface="Helvetica Light"/>
              </a:rPr>
              <a:t> goal</a:t>
            </a:r>
          </a:p>
        </p:txBody>
      </p:sp>
      <p:sp>
        <p:nvSpPr>
          <p:cNvPr id="41" name="TextBox 40"/>
          <p:cNvSpPr txBox="1"/>
          <p:nvPr/>
        </p:nvSpPr>
        <p:spPr>
          <a:xfrm>
            <a:off x="2609858" y="1415233"/>
            <a:ext cx="3508871" cy="437043"/>
          </a:xfrm>
          <a:prstGeom prst="rect">
            <a:avLst/>
          </a:prstGeom>
          <a:noFill/>
        </p:spPr>
        <p:txBody>
          <a:bodyPr wrap="none" lIns="128016" tIns="64008" rIns="128016" bIns="64008" rtlCol="0">
            <a:spAutoFit/>
          </a:bodyPr>
          <a:lstStyle/>
          <a:p>
            <a:r>
              <a:rPr lang="en-US" sz="2000" b="1" dirty="0">
                <a:solidFill>
                  <a:schemeClr val="tx1">
                    <a:lumMod val="75000"/>
                    <a:lumOff val="25000"/>
                  </a:schemeClr>
                </a:solidFill>
                <a:latin typeface=" Helvetica"/>
                <a:cs typeface=" Helvetica"/>
              </a:rPr>
              <a:t>Electrify commercial fleets</a:t>
            </a:r>
          </a:p>
        </p:txBody>
      </p:sp>
      <p:sp>
        <p:nvSpPr>
          <p:cNvPr id="42" name="TextBox 41"/>
          <p:cNvSpPr txBox="1"/>
          <p:nvPr/>
        </p:nvSpPr>
        <p:spPr>
          <a:xfrm>
            <a:off x="2656012" y="2696047"/>
            <a:ext cx="3337049" cy="1052596"/>
          </a:xfrm>
          <a:prstGeom prst="rect">
            <a:avLst/>
          </a:prstGeom>
          <a:noFill/>
        </p:spPr>
        <p:txBody>
          <a:bodyPr wrap="none" lIns="128016" tIns="64008" rIns="128016" bIns="64008" rtlCol="0">
            <a:spAutoFit/>
          </a:bodyPr>
          <a:lstStyle>
            <a:defPPr>
              <a:defRPr lang="en-US"/>
            </a:defPPr>
            <a:lvl1pPr>
              <a:defRPr sz="1600" b="1">
                <a:solidFill>
                  <a:schemeClr val="tx1">
                    <a:lumMod val="75000"/>
                    <a:lumOff val="25000"/>
                  </a:schemeClr>
                </a:solidFill>
                <a:latin typeface=" Helvetica"/>
                <a:cs typeface=" Helvetica"/>
              </a:defRPr>
            </a:lvl1pPr>
          </a:lstStyle>
          <a:p>
            <a:r>
              <a:rPr lang="en-US" sz="2000" dirty="0"/>
              <a:t>Expand EV infrastructure</a:t>
            </a:r>
          </a:p>
          <a:p>
            <a:pPr lvl="1"/>
            <a:endParaRPr lang="en-US" sz="2000" b="1" dirty="0"/>
          </a:p>
          <a:p>
            <a:pPr lvl="1"/>
            <a:r>
              <a:rPr lang="en-US" sz="2000" b="1" dirty="0"/>
              <a:t>        </a:t>
            </a:r>
          </a:p>
        </p:txBody>
      </p:sp>
      <p:graphicFrame>
        <p:nvGraphicFramePr>
          <p:cNvPr id="23" name="Chart 22"/>
          <p:cNvGraphicFramePr>
            <a:graphicFrameLocks/>
          </p:cNvGraphicFramePr>
          <p:nvPr>
            <p:extLst>
              <p:ext uri="{D42A27DB-BD31-4B8C-83A1-F6EECF244321}">
                <p14:modId xmlns:p14="http://schemas.microsoft.com/office/powerpoint/2010/main" val="261925243"/>
              </p:ext>
            </p:extLst>
          </p:nvPr>
        </p:nvGraphicFramePr>
        <p:xfrm>
          <a:off x="906780" y="1173481"/>
          <a:ext cx="2757269" cy="8094075"/>
        </p:xfrm>
        <a:graphic>
          <a:graphicData uri="http://schemas.openxmlformats.org/drawingml/2006/chart">
            <c:chart xmlns:c="http://schemas.openxmlformats.org/drawingml/2006/chart" xmlns:r="http://schemas.openxmlformats.org/officeDocument/2006/relationships" r:id="rId3"/>
          </a:graphicData>
        </a:graphic>
      </p:graphicFrame>
      <p:sp>
        <p:nvSpPr>
          <p:cNvPr id="32" name="TextBox 31"/>
          <p:cNvSpPr txBox="1"/>
          <p:nvPr/>
        </p:nvSpPr>
        <p:spPr>
          <a:xfrm>
            <a:off x="2446769" y="1030635"/>
            <a:ext cx="7670564" cy="366254"/>
          </a:xfrm>
          <a:prstGeom prst="rect">
            <a:avLst/>
          </a:prstGeom>
          <a:noFill/>
        </p:spPr>
        <p:txBody>
          <a:bodyPr wrap="square" lIns="128016" tIns="64008" rIns="128016" bIns="64008" rtlCol="0">
            <a:spAutoFit/>
          </a:bodyPr>
          <a:lstStyle/>
          <a:p>
            <a:r>
              <a:rPr lang="en-US" sz="1500" b="1" dirty="0">
                <a:solidFill>
                  <a:schemeClr val="tx1">
                    <a:lumMod val="75000"/>
                    <a:lumOff val="25000"/>
                  </a:schemeClr>
                </a:solidFill>
                <a:latin typeface="Helvetica"/>
                <a:cs typeface="Helvetica"/>
              </a:rPr>
              <a:t>2030 GOAL: 1 in 2 car sales is electric (39,000 EV car sales)</a:t>
            </a:r>
          </a:p>
        </p:txBody>
      </p:sp>
      <p:cxnSp>
        <p:nvCxnSpPr>
          <p:cNvPr id="33" name="Straight Connector 32"/>
          <p:cNvCxnSpPr/>
          <p:nvPr/>
        </p:nvCxnSpPr>
        <p:spPr>
          <a:xfrm>
            <a:off x="2534519" y="1431557"/>
            <a:ext cx="9696947" cy="0"/>
          </a:xfrm>
          <a:prstGeom prst="line">
            <a:avLst/>
          </a:pr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p:nvCxnSpPr>
        <p:spPr>
          <a:xfrm>
            <a:off x="2549332" y="2730167"/>
            <a:ext cx="9683503" cy="0"/>
          </a:xfrm>
          <a:prstGeom prst="line">
            <a:avLst/>
          </a:pr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7" name="Straight Connector 36"/>
          <p:cNvCxnSpPr/>
          <p:nvPr/>
        </p:nvCxnSpPr>
        <p:spPr>
          <a:xfrm>
            <a:off x="2535888" y="3909989"/>
            <a:ext cx="9696947" cy="0"/>
          </a:xfrm>
          <a:prstGeom prst="line">
            <a:avLst/>
          </a:pr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38" name="TextBox 37"/>
          <p:cNvSpPr txBox="1"/>
          <p:nvPr/>
        </p:nvSpPr>
        <p:spPr>
          <a:xfrm>
            <a:off x="2638231" y="3926966"/>
            <a:ext cx="6601164" cy="437043"/>
          </a:xfrm>
          <a:prstGeom prst="rect">
            <a:avLst/>
          </a:prstGeom>
          <a:noFill/>
        </p:spPr>
        <p:txBody>
          <a:bodyPr wrap="none" lIns="128016" tIns="64008" rIns="128016" bIns="64008" rtlCol="0">
            <a:spAutoFit/>
          </a:bodyPr>
          <a:lstStyle>
            <a:defPPr>
              <a:defRPr lang="en-US"/>
            </a:defPPr>
            <a:lvl1pPr>
              <a:defRPr sz="1600" b="1">
                <a:solidFill>
                  <a:schemeClr val="tx1">
                    <a:lumMod val="75000"/>
                    <a:lumOff val="25000"/>
                  </a:schemeClr>
                </a:solidFill>
                <a:latin typeface=" Helvetica"/>
                <a:cs typeface=" Helvetica"/>
              </a:defRPr>
            </a:lvl1pPr>
          </a:lstStyle>
          <a:p>
            <a:r>
              <a:rPr lang="en-US" sz="2000" dirty="0"/>
              <a:t>Increase exposure to EVs and address up front cost        </a:t>
            </a:r>
          </a:p>
        </p:txBody>
      </p:sp>
      <p:sp>
        <p:nvSpPr>
          <p:cNvPr id="39" name="TextBox 38"/>
          <p:cNvSpPr txBox="1"/>
          <p:nvPr/>
        </p:nvSpPr>
        <p:spPr>
          <a:xfrm>
            <a:off x="-222618" y="1837497"/>
            <a:ext cx="1624707" cy="560154"/>
          </a:xfrm>
          <a:prstGeom prst="rect">
            <a:avLst/>
          </a:prstGeom>
          <a:noFill/>
        </p:spPr>
        <p:txBody>
          <a:bodyPr wrap="square" lIns="128016" tIns="64008" rIns="128016" bIns="64008" rtlCol="0">
            <a:spAutoFit/>
          </a:bodyPr>
          <a:lstStyle/>
          <a:p>
            <a:pPr algn="r"/>
            <a:r>
              <a:rPr lang="en-US" sz="1400" b="1" dirty="0"/>
              <a:t>Commercial</a:t>
            </a:r>
          </a:p>
          <a:p>
            <a:pPr algn="r"/>
            <a:r>
              <a:rPr lang="en-US" sz="1400" b="1" dirty="0"/>
              <a:t>Fleets</a:t>
            </a:r>
          </a:p>
        </p:txBody>
      </p:sp>
      <p:sp>
        <p:nvSpPr>
          <p:cNvPr id="44" name="Left Bracket 43"/>
          <p:cNvSpPr/>
          <p:nvPr/>
        </p:nvSpPr>
        <p:spPr>
          <a:xfrm>
            <a:off x="1384310" y="1431558"/>
            <a:ext cx="87770" cy="1264490"/>
          </a:xfrm>
          <a:prstGeom prst="leftBracket">
            <a:avLst/>
          </a:prstGeom>
          <a:ln w="19050" cmpd="sng">
            <a:solidFill>
              <a:srgbClr val="000000"/>
            </a:solidFill>
          </a:ln>
          <a:effectLst/>
        </p:spPr>
        <p:style>
          <a:lnRef idx="2">
            <a:schemeClr val="accent1"/>
          </a:lnRef>
          <a:fillRef idx="0">
            <a:schemeClr val="accent1"/>
          </a:fillRef>
          <a:effectRef idx="1">
            <a:schemeClr val="accent1"/>
          </a:effectRef>
          <a:fontRef idx="minor">
            <a:schemeClr val="tx1"/>
          </a:fontRef>
        </p:style>
        <p:txBody>
          <a:bodyPr lIns="128016" tIns="64008" rIns="128016" bIns="64008" rtlCol="0" anchor="ctr"/>
          <a:lstStyle/>
          <a:p>
            <a:pPr algn="ctr"/>
            <a:endParaRPr lang="en-US"/>
          </a:p>
        </p:txBody>
      </p:sp>
      <p:sp>
        <p:nvSpPr>
          <p:cNvPr id="46" name="Left Bracket 45"/>
          <p:cNvSpPr/>
          <p:nvPr/>
        </p:nvSpPr>
        <p:spPr>
          <a:xfrm>
            <a:off x="1384310" y="2776088"/>
            <a:ext cx="87770" cy="6238372"/>
          </a:xfrm>
          <a:prstGeom prst="leftBracket">
            <a:avLst/>
          </a:prstGeom>
          <a:ln w="19050" cmpd="sng">
            <a:solidFill>
              <a:srgbClr val="000000"/>
            </a:solidFill>
          </a:ln>
          <a:effectLst/>
        </p:spPr>
        <p:style>
          <a:lnRef idx="2">
            <a:schemeClr val="accent1"/>
          </a:lnRef>
          <a:fillRef idx="0">
            <a:schemeClr val="accent1"/>
          </a:fillRef>
          <a:effectRef idx="1">
            <a:schemeClr val="accent1"/>
          </a:effectRef>
          <a:fontRef idx="minor">
            <a:schemeClr val="tx1"/>
          </a:fontRef>
        </p:style>
        <p:txBody>
          <a:bodyPr lIns="128016" tIns="64008" rIns="128016" bIns="64008" rtlCol="0" anchor="ctr"/>
          <a:lstStyle/>
          <a:p>
            <a:pPr algn="ctr"/>
            <a:endParaRPr lang="en-US"/>
          </a:p>
        </p:txBody>
      </p:sp>
      <p:sp>
        <p:nvSpPr>
          <p:cNvPr id="48" name="TextBox 47"/>
          <p:cNvSpPr txBox="1"/>
          <p:nvPr/>
        </p:nvSpPr>
        <p:spPr>
          <a:xfrm>
            <a:off x="-240398" y="5616370"/>
            <a:ext cx="1624707" cy="560154"/>
          </a:xfrm>
          <a:prstGeom prst="rect">
            <a:avLst/>
          </a:prstGeom>
          <a:noFill/>
        </p:spPr>
        <p:txBody>
          <a:bodyPr wrap="square" lIns="128016" tIns="64008" rIns="128016" bIns="64008" rtlCol="0">
            <a:spAutoFit/>
          </a:bodyPr>
          <a:lstStyle/>
          <a:p>
            <a:pPr algn="r"/>
            <a:r>
              <a:rPr lang="en-US" sz="1400" b="1" dirty="0"/>
              <a:t>Individual Adoption</a:t>
            </a:r>
          </a:p>
        </p:txBody>
      </p:sp>
      <p:sp>
        <p:nvSpPr>
          <p:cNvPr id="49" name="Rectangle 48"/>
          <p:cNvSpPr/>
          <p:nvPr/>
        </p:nvSpPr>
        <p:spPr>
          <a:xfrm>
            <a:off x="2942680" y="1757220"/>
            <a:ext cx="5022882" cy="387799"/>
          </a:xfrm>
          <a:prstGeom prst="rect">
            <a:avLst/>
          </a:prstGeom>
        </p:spPr>
        <p:txBody>
          <a:bodyPr wrap="square" lIns="128016" tIns="64008" rIns="128016" bIns="64008">
            <a:spAutoFit/>
          </a:bodyPr>
          <a:lstStyle/>
          <a:p>
            <a:pPr marL="0" lvl="1"/>
            <a:r>
              <a:rPr lang="en-US" sz="1700" dirty="0">
                <a:solidFill>
                  <a:schemeClr val="tx1">
                    <a:lumMod val="75000"/>
                    <a:lumOff val="25000"/>
                  </a:schemeClr>
                </a:solidFill>
                <a:latin typeface="Helvetica"/>
                <a:cs typeface="Helvetica"/>
              </a:rPr>
              <a:t>3a. Fleet electrification				</a:t>
            </a:r>
          </a:p>
        </p:txBody>
      </p:sp>
      <p:sp>
        <p:nvSpPr>
          <p:cNvPr id="54" name="Rectangle 53"/>
          <p:cNvSpPr/>
          <p:nvPr/>
        </p:nvSpPr>
        <p:spPr>
          <a:xfrm>
            <a:off x="3008748" y="4469074"/>
            <a:ext cx="5172726" cy="2483757"/>
          </a:xfrm>
          <a:prstGeom prst="rect">
            <a:avLst/>
          </a:prstGeom>
        </p:spPr>
        <p:txBody>
          <a:bodyPr wrap="square" lIns="128016" tIns="64008" rIns="128016" bIns="64008">
            <a:spAutoFit/>
          </a:bodyPr>
          <a:lstStyle/>
          <a:p>
            <a:r>
              <a:rPr lang="en-US" sz="1700" dirty="0">
                <a:solidFill>
                  <a:schemeClr val="tx1">
                    <a:lumMod val="75000"/>
                    <a:lumOff val="25000"/>
                  </a:schemeClr>
                </a:solidFill>
                <a:latin typeface="Helvetica"/>
                <a:ea typeface="Georgia"/>
                <a:cs typeface="Helvetica"/>
              </a:rPr>
              <a:t>4a. EV Exposure Campaign</a:t>
            </a:r>
          </a:p>
          <a:p>
            <a:r>
              <a:rPr lang="en-US" sz="1700" dirty="0">
                <a:solidFill>
                  <a:schemeClr val="tx1">
                    <a:lumMod val="75000"/>
                    <a:lumOff val="25000"/>
                  </a:schemeClr>
                </a:solidFill>
                <a:latin typeface="Helvetica"/>
                <a:ea typeface="Georgia"/>
                <a:cs typeface="Helvetica"/>
              </a:rPr>
              <a:t>4c. Rebates/Incentives</a:t>
            </a:r>
          </a:p>
          <a:p>
            <a:r>
              <a:rPr lang="en-US" sz="1700" dirty="0">
                <a:solidFill>
                  <a:schemeClr val="tx1">
                    <a:lumMod val="75000"/>
                    <a:lumOff val="25000"/>
                  </a:schemeClr>
                </a:solidFill>
                <a:latin typeface="Helvetica"/>
                <a:ea typeface="Georgia"/>
                <a:cs typeface="Helvetica"/>
              </a:rPr>
              <a:t>4d. Aggregate EV Purchases</a:t>
            </a:r>
          </a:p>
          <a:p>
            <a:r>
              <a:rPr lang="en-US" sz="1700" dirty="0">
                <a:solidFill>
                  <a:schemeClr val="tx1">
                    <a:lumMod val="75000"/>
                    <a:lumOff val="25000"/>
                  </a:schemeClr>
                </a:solidFill>
                <a:latin typeface="Helvetica"/>
                <a:ea typeface="Georgia"/>
                <a:cs typeface="Helvetica"/>
              </a:rPr>
              <a:t>4e. Upstream dealership programs</a:t>
            </a:r>
          </a:p>
          <a:p>
            <a:r>
              <a:rPr lang="en-US" sz="1700" dirty="0">
                <a:solidFill>
                  <a:schemeClr val="tx1">
                    <a:lumMod val="75000"/>
                    <a:lumOff val="25000"/>
                  </a:schemeClr>
                </a:solidFill>
                <a:latin typeface="Helvetica"/>
                <a:ea typeface="Georgia"/>
                <a:cs typeface="Helvetica"/>
              </a:rPr>
              <a:t>4f.  TOU Pricing and Utility Programs</a:t>
            </a:r>
          </a:p>
          <a:p>
            <a:r>
              <a:rPr lang="en-US" sz="1700" dirty="0">
                <a:solidFill>
                  <a:schemeClr val="tx1">
                    <a:lumMod val="75000"/>
                    <a:lumOff val="25000"/>
                  </a:schemeClr>
                </a:solidFill>
                <a:latin typeface="Helvetica"/>
                <a:ea typeface="Georgia"/>
                <a:cs typeface="Helvetica"/>
              </a:rPr>
              <a:t>4g. Battery Exchange Pilot</a:t>
            </a:r>
          </a:p>
          <a:p>
            <a:r>
              <a:rPr lang="en-US" sz="1700" dirty="0">
                <a:solidFill>
                  <a:schemeClr val="tx1">
                    <a:lumMod val="75000"/>
                    <a:lumOff val="25000"/>
                  </a:schemeClr>
                </a:solidFill>
                <a:latin typeface="Helvetica"/>
                <a:ea typeface="Georgia"/>
                <a:cs typeface="Helvetica"/>
              </a:rPr>
              <a:t>4h. Tax Policy</a:t>
            </a:r>
          </a:p>
          <a:p>
            <a:r>
              <a:rPr lang="en-US" sz="1700" dirty="0">
                <a:solidFill>
                  <a:schemeClr val="tx1">
                    <a:lumMod val="75000"/>
                    <a:lumOff val="25000"/>
                  </a:schemeClr>
                </a:solidFill>
                <a:latin typeface="Helvetica"/>
                <a:ea typeface="Georgia"/>
                <a:cs typeface="Helvetica"/>
              </a:rPr>
              <a:t>4i.  EV Apps</a:t>
            </a:r>
          </a:p>
          <a:p>
            <a:endParaRPr lang="en-US" sz="1700" dirty="0">
              <a:solidFill>
                <a:schemeClr val="tx1">
                  <a:lumMod val="75000"/>
                  <a:lumOff val="25000"/>
                </a:schemeClr>
              </a:solidFill>
              <a:latin typeface="Helvetica"/>
              <a:ea typeface="Georgia"/>
              <a:cs typeface="Helvetica"/>
            </a:endParaRPr>
          </a:p>
        </p:txBody>
      </p:sp>
      <p:sp>
        <p:nvSpPr>
          <p:cNvPr id="56" name="Rectangle 55"/>
          <p:cNvSpPr/>
          <p:nvPr/>
        </p:nvSpPr>
        <p:spPr>
          <a:xfrm>
            <a:off x="2978240" y="3046395"/>
            <a:ext cx="5022882" cy="914096"/>
          </a:xfrm>
          <a:prstGeom prst="rect">
            <a:avLst/>
          </a:prstGeom>
        </p:spPr>
        <p:txBody>
          <a:bodyPr wrap="square" lIns="128016" tIns="64008" rIns="128016" bIns="64008">
            <a:spAutoFit/>
          </a:bodyPr>
          <a:lstStyle/>
          <a:p>
            <a:r>
              <a:rPr lang="en-US" sz="1700" dirty="0">
                <a:solidFill>
                  <a:schemeClr val="tx1">
                    <a:lumMod val="75000"/>
                    <a:lumOff val="25000"/>
                  </a:schemeClr>
                </a:solidFill>
                <a:latin typeface="Helvetica"/>
                <a:cs typeface="Helvetica"/>
              </a:rPr>
              <a:t>4a. EV Exposure Campaign</a:t>
            </a:r>
          </a:p>
          <a:p>
            <a:r>
              <a:rPr lang="en-US" sz="1700" dirty="0">
                <a:solidFill>
                  <a:schemeClr val="tx1">
                    <a:lumMod val="75000"/>
                    <a:lumOff val="25000"/>
                  </a:schemeClr>
                </a:solidFill>
                <a:latin typeface="Helvetica"/>
                <a:cs typeface="Helvetica"/>
              </a:rPr>
              <a:t>4b. EV Infrastructure</a:t>
            </a:r>
          </a:p>
          <a:p>
            <a:r>
              <a:rPr lang="en-US" sz="1700" dirty="0">
                <a:solidFill>
                  <a:schemeClr val="tx1">
                    <a:lumMod val="75000"/>
                    <a:lumOff val="25000"/>
                  </a:schemeClr>
                </a:solidFill>
                <a:latin typeface="Helvetica"/>
                <a:cs typeface="Helvetica"/>
              </a:rPr>
              <a:t>4e. Upstream dealership programs</a:t>
            </a:r>
          </a:p>
        </p:txBody>
      </p:sp>
      <p:sp>
        <p:nvSpPr>
          <p:cNvPr id="57" name="TextBox 56"/>
          <p:cNvSpPr txBox="1"/>
          <p:nvPr/>
        </p:nvSpPr>
        <p:spPr>
          <a:xfrm>
            <a:off x="1662868" y="1438860"/>
            <a:ext cx="689735" cy="387799"/>
          </a:xfrm>
          <a:prstGeom prst="rect">
            <a:avLst/>
          </a:prstGeom>
          <a:noFill/>
        </p:spPr>
        <p:txBody>
          <a:bodyPr wrap="none" lIns="128016" tIns="64008" rIns="128016" bIns="64008" rtlCol="0">
            <a:spAutoFit/>
          </a:bodyPr>
          <a:lstStyle/>
          <a:p>
            <a:r>
              <a:rPr lang="en-US" sz="1700" dirty="0">
                <a:solidFill>
                  <a:schemeClr val="bg1"/>
                </a:solidFill>
                <a:latin typeface="Helvetica"/>
                <a:cs typeface="Helvetica"/>
              </a:rPr>
              <a:t>17%</a:t>
            </a:r>
          </a:p>
        </p:txBody>
      </p:sp>
      <p:sp>
        <p:nvSpPr>
          <p:cNvPr id="58" name="TextBox 57"/>
          <p:cNvSpPr txBox="1"/>
          <p:nvPr/>
        </p:nvSpPr>
        <p:spPr>
          <a:xfrm>
            <a:off x="1673777" y="2694727"/>
            <a:ext cx="689735" cy="387799"/>
          </a:xfrm>
          <a:prstGeom prst="rect">
            <a:avLst/>
          </a:prstGeom>
          <a:noFill/>
        </p:spPr>
        <p:txBody>
          <a:bodyPr wrap="none" lIns="128016" tIns="64008" rIns="128016" bIns="64008" rtlCol="0">
            <a:spAutoFit/>
          </a:bodyPr>
          <a:lstStyle/>
          <a:p>
            <a:r>
              <a:rPr lang="en-US" sz="1700" dirty="0">
                <a:solidFill>
                  <a:schemeClr val="bg1"/>
                </a:solidFill>
                <a:latin typeface="Helvetica"/>
                <a:cs typeface="Helvetica"/>
              </a:rPr>
              <a:t>16%</a:t>
            </a:r>
          </a:p>
        </p:txBody>
      </p:sp>
      <p:sp>
        <p:nvSpPr>
          <p:cNvPr id="59" name="TextBox 58"/>
          <p:cNvSpPr txBox="1"/>
          <p:nvPr/>
        </p:nvSpPr>
        <p:spPr>
          <a:xfrm>
            <a:off x="1680648" y="3951258"/>
            <a:ext cx="689735" cy="387799"/>
          </a:xfrm>
          <a:prstGeom prst="rect">
            <a:avLst/>
          </a:prstGeom>
          <a:noFill/>
        </p:spPr>
        <p:txBody>
          <a:bodyPr wrap="none" lIns="128016" tIns="64008" rIns="128016" bIns="64008" rtlCol="0">
            <a:spAutoFit/>
          </a:bodyPr>
          <a:lstStyle/>
          <a:p>
            <a:r>
              <a:rPr lang="en-US" sz="1700" dirty="0">
                <a:solidFill>
                  <a:schemeClr val="bg1"/>
                </a:solidFill>
                <a:latin typeface="Helvetica"/>
                <a:cs typeface="Helvetica"/>
              </a:rPr>
              <a:t>67%</a:t>
            </a:r>
          </a:p>
        </p:txBody>
      </p:sp>
      <p:sp>
        <p:nvSpPr>
          <p:cNvPr id="28" name="Slide Number Placeholder 2"/>
          <p:cNvSpPr txBox="1">
            <a:spLocks/>
          </p:cNvSpPr>
          <p:nvPr/>
        </p:nvSpPr>
        <p:spPr>
          <a:xfrm>
            <a:off x="11928697" y="9246073"/>
            <a:ext cx="655319" cy="339408"/>
          </a:xfrm>
          <a:prstGeom prst="rect">
            <a:avLst/>
          </a:prstGeom>
        </p:spPr>
        <p:txBody>
          <a:bodyPr lIns="128016" tIns="64008" rIns="128016" bIns="64008"/>
          <a:lstStyle>
            <a:defPPr>
              <a:defRPr lang="en-US"/>
            </a:defPPr>
            <a:lvl1pPr algn="r" defTabSz="457200" rtl="0" fontAlgn="base">
              <a:spcBef>
                <a:spcPct val="0"/>
              </a:spcBef>
              <a:spcAft>
                <a:spcPct val="0"/>
              </a:spcAft>
              <a:defRPr sz="900" kern="1200">
                <a:solidFill>
                  <a:schemeClr val="tx1">
                    <a:lumMod val="75000"/>
                    <a:lumOff val="25000"/>
                  </a:schemeClr>
                </a:solidFill>
                <a:latin typeface="Helvetica"/>
                <a:ea typeface="ＭＳ Ｐゴシック" pitchFamily="34" charset="-128"/>
                <a:cs typeface="Helvetica"/>
              </a:defRPr>
            </a:lvl1pPr>
            <a:lvl2pPr marL="457200" algn="l" defTabSz="457200"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914400" algn="l" defTabSz="457200"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371600" algn="l" defTabSz="457200"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828800" algn="l" defTabSz="457200"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2286000" algn="l" defTabSz="914400" rtl="0" eaLnBrk="1" latinLnBrk="0" hangingPunct="1">
              <a:defRPr kern="1200">
                <a:solidFill>
                  <a:schemeClr val="tx1"/>
                </a:solidFill>
                <a:latin typeface="Arial" pitchFamily="34" charset="0"/>
                <a:ea typeface="ＭＳ Ｐゴシック" pitchFamily="34" charset="-128"/>
                <a:cs typeface="+mn-cs"/>
              </a:defRPr>
            </a:lvl6pPr>
            <a:lvl7pPr marL="2743200" algn="l" defTabSz="914400" rtl="0" eaLnBrk="1" latinLnBrk="0" hangingPunct="1">
              <a:defRPr kern="1200">
                <a:solidFill>
                  <a:schemeClr val="tx1"/>
                </a:solidFill>
                <a:latin typeface="Arial" pitchFamily="34" charset="0"/>
                <a:ea typeface="ＭＳ Ｐゴシック" pitchFamily="34" charset="-128"/>
                <a:cs typeface="+mn-cs"/>
              </a:defRPr>
            </a:lvl7pPr>
            <a:lvl8pPr marL="3200400" algn="l" defTabSz="914400" rtl="0" eaLnBrk="1" latinLnBrk="0" hangingPunct="1">
              <a:defRPr kern="1200">
                <a:solidFill>
                  <a:schemeClr val="tx1"/>
                </a:solidFill>
                <a:latin typeface="Arial" pitchFamily="34" charset="0"/>
                <a:ea typeface="ＭＳ Ｐゴシック" pitchFamily="34" charset="-128"/>
                <a:cs typeface="+mn-cs"/>
              </a:defRPr>
            </a:lvl8pPr>
            <a:lvl9pPr marL="3657600" algn="l" defTabSz="914400" rtl="0" eaLnBrk="1" latinLnBrk="0" hangingPunct="1">
              <a:defRPr kern="1200">
                <a:solidFill>
                  <a:schemeClr val="tx1"/>
                </a:solidFill>
                <a:latin typeface="Arial" pitchFamily="34" charset="0"/>
                <a:ea typeface="ＭＳ Ｐゴシック" pitchFamily="34" charset="-128"/>
                <a:cs typeface="+mn-cs"/>
              </a:defRPr>
            </a:lvl9pPr>
          </a:lstStyle>
          <a:p>
            <a:fld id="{9A790FB6-828C-42B7-8DB6-4BAD25C042CC}" type="slidenum">
              <a:rPr lang="en-US" smtClean="0"/>
              <a:pPr/>
              <a:t>7</a:t>
            </a:fld>
            <a:endParaRPr lang="en-US" dirty="0"/>
          </a:p>
        </p:txBody>
      </p:sp>
    </p:spTree>
    <p:extLst>
      <p:ext uri="{BB962C8B-B14F-4D97-AF65-F5344CB8AC3E}">
        <p14:creationId xmlns:p14="http://schemas.microsoft.com/office/powerpoint/2010/main" val="359577329"/>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a:alphaModFix amt="26000"/>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tretch>
            <a:fillRect/>
          </a:stretch>
        </p:blipFill>
        <p:spPr>
          <a:xfrm>
            <a:off x="11472" y="-1228"/>
            <a:ext cx="12801600" cy="9601200"/>
          </a:xfrm>
          <a:prstGeom prst="rect">
            <a:avLst/>
          </a:prstGeom>
        </p:spPr>
      </p:pic>
      <p:sp>
        <p:nvSpPr>
          <p:cNvPr id="3" name="Slide Number Placeholder 2"/>
          <p:cNvSpPr>
            <a:spLocks noGrp="1"/>
          </p:cNvSpPr>
          <p:nvPr>
            <p:ph type="sldNum" sz="quarter" idx="12"/>
          </p:nvPr>
        </p:nvSpPr>
        <p:spPr>
          <a:xfrm>
            <a:off x="11928697" y="9246073"/>
            <a:ext cx="655319" cy="339408"/>
          </a:xfrm>
        </p:spPr>
        <p:txBody>
          <a:bodyPr/>
          <a:lstStyle/>
          <a:p>
            <a:fld id="{9A790FB6-828C-42B7-8DB6-4BAD25C042CC}" type="slidenum">
              <a:rPr lang="en-US" smtClean="0">
                <a:solidFill>
                  <a:srgbClr val="262626">
                    <a:lumMod val="75000"/>
                    <a:lumOff val="25000"/>
                  </a:srgbClr>
                </a:solidFill>
              </a:rPr>
              <a:pPr/>
              <a:t>8</a:t>
            </a:fld>
            <a:endParaRPr lang="en-US" dirty="0">
              <a:solidFill>
                <a:srgbClr val="262626">
                  <a:lumMod val="75000"/>
                  <a:lumOff val="25000"/>
                </a:srgbClr>
              </a:solidFill>
            </a:endParaRPr>
          </a:p>
        </p:txBody>
      </p:sp>
      <p:sp>
        <p:nvSpPr>
          <p:cNvPr id="4" name="Rectangle 3"/>
          <p:cNvSpPr/>
          <p:nvPr/>
        </p:nvSpPr>
        <p:spPr>
          <a:xfrm>
            <a:off x="0" y="1"/>
            <a:ext cx="12801600" cy="634148"/>
          </a:xfrm>
          <a:prstGeom prst="rect">
            <a:avLst/>
          </a:prstGeom>
          <a:solidFill>
            <a:schemeClr val="bg1">
              <a:lumMod val="85000"/>
            </a:schemeClr>
          </a:solidFill>
          <a:ln>
            <a:solidFill>
              <a:schemeClr val="bg1">
                <a:lumMod val="85000"/>
              </a:schemeClr>
            </a:solidFill>
          </a:ln>
          <a:effectLst/>
        </p:spPr>
        <p:style>
          <a:lnRef idx="1">
            <a:schemeClr val="accent1"/>
          </a:lnRef>
          <a:fillRef idx="3">
            <a:schemeClr val="accent1"/>
          </a:fillRef>
          <a:effectRef idx="2">
            <a:schemeClr val="accent1"/>
          </a:effectRef>
          <a:fontRef idx="minor">
            <a:schemeClr val="lt1"/>
          </a:fontRef>
        </p:style>
        <p:txBody>
          <a:bodyPr lIns="128016" tIns="64008" rIns="128016" bIns="64008" rtlCol="0" anchor="ctr"/>
          <a:lstStyle/>
          <a:p>
            <a:pPr algn="ctr"/>
            <a:endParaRPr lang="en-US" dirty="0">
              <a:solidFill>
                <a:prstClr val="white"/>
              </a:solidFill>
              <a:latin typeface="Helvetica"/>
              <a:cs typeface="Helvetica"/>
            </a:endParaRPr>
          </a:p>
        </p:txBody>
      </p:sp>
      <p:sp>
        <p:nvSpPr>
          <p:cNvPr id="5" name="Title 2"/>
          <p:cNvSpPr txBox="1">
            <a:spLocks/>
          </p:cNvSpPr>
          <p:nvPr/>
        </p:nvSpPr>
        <p:spPr>
          <a:xfrm>
            <a:off x="120244" y="0"/>
            <a:ext cx="12496889" cy="633413"/>
          </a:xfrm>
          <a:prstGeom prst="rect">
            <a:avLst/>
          </a:prstGeom>
        </p:spPr>
        <p:txBody>
          <a:bodyPr vert="horz" lIns="128016" tIns="64008" rIns="128016" bIns="64008" rtlCol="0" anchor="ctr">
            <a:normAutofit fontScale="70000" lnSpcReduction="20000"/>
          </a:bodyPr>
          <a:lstStyle>
            <a:lvl1pPr algn="ctr" defTabSz="457200" rtl="0" eaLnBrk="0" fontAlgn="base" hangingPunct="0">
              <a:spcBef>
                <a:spcPct val="0"/>
              </a:spcBef>
              <a:spcAft>
                <a:spcPct val="0"/>
              </a:spcAft>
              <a:defRPr sz="1900" b="0" i="0" kern="1200" cap="small">
                <a:solidFill>
                  <a:schemeClr val="tx1"/>
                </a:solidFill>
                <a:latin typeface="Helvetica Neue Light"/>
                <a:ea typeface="ＭＳ Ｐゴシック" charset="-128"/>
                <a:cs typeface="Helvetica Neue Light"/>
              </a:defRPr>
            </a:lvl1pPr>
            <a:lvl2pPr algn="ctr" defTabSz="457200" rtl="0" eaLnBrk="0" fontAlgn="base" hangingPunct="0">
              <a:spcBef>
                <a:spcPct val="0"/>
              </a:spcBef>
              <a:spcAft>
                <a:spcPct val="0"/>
              </a:spcAft>
              <a:defRPr sz="1900" b="1">
                <a:solidFill>
                  <a:schemeClr val="tx1"/>
                </a:solidFill>
                <a:latin typeface="Optima" charset="0"/>
                <a:ea typeface="ＭＳ Ｐゴシック" charset="-128"/>
              </a:defRPr>
            </a:lvl2pPr>
            <a:lvl3pPr algn="ctr" defTabSz="457200" rtl="0" eaLnBrk="0" fontAlgn="base" hangingPunct="0">
              <a:spcBef>
                <a:spcPct val="0"/>
              </a:spcBef>
              <a:spcAft>
                <a:spcPct val="0"/>
              </a:spcAft>
              <a:defRPr sz="1900" b="1">
                <a:solidFill>
                  <a:schemeClr val="tx1"/>
                </a:solidFill>
                <a:latin typeface="Optima" charset="0"/>
                <a:ea typeface="ＭＳ Ｐゴシック" charset="-128"/>
              </a:defRPr>
            </a:lvl3pPr>
            <a:lvl4pPr algn="ctr" defTabSz="457200" rtl="0" eaLnBrk="0" fontAlgn="base" hangingPunct="0">
              <a:spcBef>
                <a:spcPct val="0"/>
              </a:spcBef>
              <a:spcAft>
                <a:spcPct val="0"/>
              </a:spcAft>
              <a:defRPr sz="1900" b="1">
                <a:solidFill>
                  <a:schemeClr val="tx1"/>
                </a:solidFill>
                <a:latin typeface="Optima" charset="0"/>
                <a:ea typeface="ＭＳ Ｐゴシック" charset="-128"/>
              </a:defRPr>
            </a:lvl4pPr>
            <a:lvl5pPr algn="ctr" defTabSz="457200" rtl="0" eaLnBrk="0" fontAlgn="base" hangingPunct="0">
              <a:spcBef>
                <a:spcPct val="0"/>
              </a:spcBef>
              <a:spcAft>
                <a:spcPct val="0"/>
              </a:spcAft>
              <a:defRPr sz="1900" b="1">
                <a:solidFill>
                  <a:schemeClr val="tx1"/>
                </a:solidFill>
                <a:latin typeface="Optima" charset="0"/>
                <a:ea typeface="ＭＳ Ｐゴシック" charset="-128"/>
              </a:defRPr>
            </a:lvl5pPr>
            <a:lvl6pPr marL="457200" algn="ctr" defTabSz="457200" rtl="0" fontAlgn="base">
              <a:spcBef>
                <a:spcPct val="0"/>
              </a:spcBef>
              <a:spcAft>
                <a:spcPct val="0"/>
              </a:spcAft>
              <a:defRPr sz="4400" b="1">
                <a:solidFill>
                  <a:schemeClr val="tx1"/>
                </a:solidFill>
                <a:latin typeface="Optima" charset="0"/>
                <a:ea typeface="ＭＳ Ｐゴシック" charset="-128"/>
              </a:defRPr>
            </a:lvl6pPr>
            <a:lvl7pPr marL="914400" algn="ctr" defTabSz="457200" rtl="0" fontAlgn="base">
              <a:spcBef>
                <a:spcPct val="0"/>
              </a:spcBef>
              <a:spcAft>
                <a:spcPct val="0"/>
              </a:spcAft>
              <a:defRPr sz="4400" b="1">
                <a:solidFill>
                  <a:schemeClr val="tx1"/>
                </a:solidFill>
                <a:latin typeface="Optima" charset="0"/>
                <a:ea typeface="ＭＳ Ｐゴシック" charset="-128"/>
              </a:defRPr>
            </a:lvl7pPr>
            <a:lvl8pPr marL="1371600" algn="ctr" defTabSz="457200" rtl="0" fontAlgn="base">
              <a:spcBef>
                <a:spcPct val="0"/>
              </a:spcBef>
              <a:spcAft>
                <a:spcPct val="0"/>
              </a:spcAft>
              <a:defRPr sz="4400" b="1">
                <a:solidFill>
                  <a:schemeClr val="tx1"/>
                </a:solidFill>
                <a:latin typeface="Optima" charset="0"/>
                <a:ea typeface="ＭＳ Ｐゴシック" charset="-128"/>
              </a:defRPr>
            </a:lvl8pPr>
            <a:lvl9pPr marL="1828800" algn="ctr" defTabSz="457200" rtl="0" fontAlgn="base">
              <a:spcBef>
                <a:spcPct val="0"/>
              </a:spcBef>
              <a:spcAft>
                <a:spcPct val="0"/>
              </a:spcAft>
              <a:defRPr sz="4400" b="1">
                <a:solidFill>
                  <a:schemeClr val="tx1"/>
                </a:solidFill>
                <a:latin typeface="Optima" charset="0"/>
                <a:ea typeface="ＭＳ Ｐゴシック" charset="-128"/>
              </a:defRPr>
            </a:lvl9pPr>
          </a:lstStyle>
          <a:p>
            <a:pPr algn="l"/>
            <a:r>
              <a:rPr lang="en-US" sz="3100" dirty="0">
                <a:solidFill>
                  <a:srgbClr val="262626"/>
                </a:solidFill>
                <a:latin typeface="Helvetica Light"/>
                <a:cs typeface="Helvetica Light"/>
              </a:rPr>
              <a:t>C. Preliminary PV goals, experts, </a:t>
            </a:r>
            <a:r>
              <a:rPr lang="en-US" sz="3200" dirty="0">
                <a:solidFill>
                  <a:srgbClr val="262626"/>
                </a:solidFill>
                <a:latin typeface="Helvetica Light"/>
                <a:cs typeface="Helvetica Light"/>
              </a:rPr>
              <a:t>guiding principles for scaling from Stepping Up Analysis</a:t>
            </a:r>
          </a:p>
        </p:txBody>
      </p:sp>
      <p:sp>
        <p:nvSpPr>
          <p:cNvPr id="6" name="Rectangle 5"/>
          <p:cNvSpPr/>
          <p:nvPr/>
        </p:nvSpPr>
        <p:spPr>
          <a:xfrm>
            <a:off x="120244" y="891276"/>
            <a:ext cx="12865455" cy="806375"/>
          </a:xfrm>
          <a:prstGeom prst="rect">
            <a:avLst/>
          </a:prstGeom>
        </p:spPr>
        <p:txBody>
          <a:bodyPr wrap="square" lIns="128016" tIns="64008" rIns="128016" bIns="64008">
            <a:spAutoFit/>
          </a:bodyPr>
          <a:lstStyle/>
          <a:p>
            <a:pPr>
              <a:lnSpc>
                <a:spcPct val="120000"/>
              </a:lnSpc>
            </a:pPr>
            <a:r>
              <a:rPr lang="en-US" sz="2000" dirty="0">
                <a:solidFill>
                  <a:srgbClr val="262626"/>
                </a:solidFill>
                <a:latin typeface="Helvetica"/>
                <a:cs typeface="Helvetica"/>
              </a:rPr>
              <a:t>Stepping Up Goal: </a:t>
            </a:r>
            <a:r>
              <a:rPr lang="en-US" sz="1700" dirty="0">
                <a:solidFill>
                  <a:srgbClr val="262626"/>
                </a:solidFill>
                <a:latin typeface="Helvetica"/>
                <a:cs typeface="Helvetica"/>
              </a:rPr>
              <a:t>312 MW of solar resources installed locally in Fort Collins</a:t>
            </a:r>
          </a:p>
          <a:p>
            <a:endParaRPr lang="en-US" sz="2000" dirty="0">
              <a:solidFill>
                <a:srgbClr val="262626"/>
              </a:solidFill>
              <a:latin typeface="Helvetica"/>
              <a:cs typeface="Helvetica"/>
            </a:endParaRPr>
          </a:p>
        </p:txBody>
      </p:sp>
      <p:sp>
        <p:nvSpPr>
          <p:cNvPr id="8" name="TextBox 7"/>
          <p:cNvSpPr txBox="1"/>
          <p:nvPr/>
        </p:nvSpPr>
        <p:spPr>
          <a:xfrm>
            <a:off x="122471" y="1663302"/>
            <a:ext cx="3224088" cy="488339"/>
          </a:xfrm>
          <a:prstGeom prst="rect">
            <a:avLst/>
          </a:prstGeom>
          <a:noFill/>
        </p:spPr>
        <p:txBody>
          <a:bodyPr wrap="none" lIns="128016" tIns="64008" rIns="128016" bIns="64008" rtlCol="0">
            <a:spAutoFit/>
          </a:bodyPr>
          <a:lstStyle/>
          <a:p>
            <a:pPr>
              <a:lnSpc>
                <a:spcPct val="120000"/>
              </a:lnSpc>
            </a:pPr>
            <a:r>
              <a:rPr lang="en-US" sz="2000" dirty="0">
                <a:solidFill>
                  <a:srgbClr val="262626"/>
                </a:solidFill>
                <a:latin typeface="Helvetica"/>
                <a:cs typeface="Helvetica"/>
              </a:rPr>
              <a:t>Experts consulted to date:</a:t>
            </a:r>
          </a:p>
        </p:txBody>
      </p:sp>
      <p:sp>
        <p:nvSpPr>
          <p:cNvPr id="2" name="Rectangle 1"/>
          <p:cNvSpPr/>
          <p:nvPr/>
        </p:nvSpPr>
        <p:spPr>
          <a:xfrm>
            <a:off x="3430689" y="1684108"/>
            <a:ext cx="9153326" cy="4515594"/>
          </a:xfrm>
          <a:prstGeom prst="rect">
            <a:avLst/>
          </a:prstGeom>
        </p:spPr>
        <p:txBody>
          <a:bodyPr wrap="square" lIns="128016" tIns="64008" rIns="128016" bIns="64008">
            <a:spAutoFit/>
          </a:bodyPr>
          <a:lstStyle/>
          <a:p>
            <a:pPr>
              <a:lnSpc>
                <a:spcPct val="120000"/>
              </a:lnSpc>
            </a:pPr>
            <a:r>
              <a:rPr lang="en-US" sz="1700" b="1" dirty="0">
                <a:latin typeface="Helvetica"/>
                <a:cs typeface="Helvetica"/>
              </a:rPr>
              <a:t>Steve </a:t>
            </a:r>
            <a:r>
              <a:rPr lang="en-US" sz="1700" b="1" dirty="0" err="1">
                <a:latin typeface="Helvetica"/>
                <a:cs typeface="Helvetica"/>
              </a:rPr>
              <a:t>Catanach</a:t>
            </a:r>
            <a:r>
              <a:rPr lang="en-US" sz="1700" b="1" dirty="0">
                <a:latin typeface="Helvetica"/>
                <a:cs typeface="Helvetica"/>
              </a:rPr>
              <a:t> and Norm Weaver, </a:t>
            </a:r>
            <a:r>
              <a:rPr lang="en-US" sz="1700" dirty="0">
                <a:latin typeface="Helvetica"/>
                <a:cs typeface="Helvetica"/>
              </a:rPr>
              <a:t>Fort Collins Utilities</a:t>
            </a:r>
          </a:p>
          <a:p>
            <a:pPr>
              <a:lnSpc>
                <a:spcPct val="120000"/>
              </a:lnSpc>
            </a:pPr>
            <a:r>
              <a:rPr lang="en-US" sz="1700" b="1" dirty="0">
                <a:latin typeface="Helvetica"/>
                <a:cs typeface="Helvetica"/>
              </a:rPr>
              <a:t>Jesse Morris, </a:t>
            </a:r>
            <a:r>
              <a:rPr lang="en-US" sz="1700" dirty="0">
                <a:latin typeface="Helvetica"/>
                <a:cs typeface="Helvetica"/>
              </a:rPr>
              <a:t>Rocky Mountain Institute</a:t>
            </a:r>
          </a:p>
          <a:p>
            <a:pPr>
              <a:lnSpc>
                <a:spcPct val="120000"/>
              </a:lnSpc>
            </a:pPr>
            <a:r>
              <a:rPr lang="en-US" sz="1700" b="1" dirty="0">
                <a:latin typeface="Helvetica"/>
                <a:cs typeface="Helvetica"/>
              </a:rPr>
              <a:t>Jon Sterling</a:t>
            </a:r>
            <a:r>
              <a:rPr lang="en-US" sz="1700" dirty="0">
                <a:latin typeface="Helvetica"/>
                <a:cs typeface="Helvetica"/>
              </a:rPr>
              <a:t>,</a:t>
            </a:r>
            <a:r>
              <a:rPr lang="en-US" sz="1700" b="1" dirty="0">
                <a:latin typeface="Helvetica"/>
                <a:cs typeface="Helvetica"/>
              </a:rPr>
              <a:t> </a:t>
            </a:r>
            <a:r>
              <a:rPr lang="en-US" sz="1700" dirty="0">
                <a:latin typeface="Helvetica"/>
                <a:cs typeface="Helvetica"/>
              </a:rPr>
              <a:t>Solar Energy Power Association</a:t>
            </a:r>
          </a:p>
          <a:p>
            <a:pPr>
              <a:lnSpc>
                <a:spcPct val="120000"/>
              </a:lnSpc>
            </a:pPr>
            <a:r>
              <a:rPr lang="en-US" sz="1700" b="1" dirty="0">
                <a:latin typeface="Helvetica"/>
                <a:cs typeface="Helvetica"/>
              </a:rPr>
              <a:t>Wendy </a:t>
            </a:r>
            <a:r>
              <a:rPr lang="en-US" sz="1700" b="1" dirty="0" err="1">
                <a:latin typeface="Helvetica"/>
                <a:cs typeface="Helvetica"/>
              </a:rPr>
              <a:t>Serour</a:t>
            </a:r>
            <a:r>
              <a:rPr lang="en-US" sz="1700" b="1" dirty="0">
                <a:latin typeface="Helvetica"/>
                <a:cs typeface="Helvetica"/>
              </a:rPr>
              <a:t> and </a:t>
            </a:r>
            <a:r>
              <a:rPr lang="en-US" sz="1700" b="1" dirty="0" err="1">
                <a:latin typeface="Helvetica"/>
                <a:cs typeface="Helvetica"/>
              </a:rPr>
              <a:t>Tiana</a:t>
            </a:r>
            <a:r>
              <a:rPr lang="en-US" sz="1700" b="1" dirty="0">
                <a:latin typeface="Helvetica"/>
                <a:cs typeface="Helvetica"/>
              </a:rPr>
              <a:t> Smith</a:t>
            </a:r>
            <a:r>
              <a:rPr lang="en-US" sz="1700" dirty="0">
                <a:latin typeface="Helvetica"/>
                <a:cs typeface="Helvetica"/>
              </a:rPr>
              <a:t>, Fort Collins Utilities-</a:t>
            </a:r>
            <a:r>
              <a:rPr lang="en-US" sz="1700" dirty="0" err="1">
                <a:latin typeface="Helvetica"/>
                <a:cs typeface="Helvetica"/>
              </a:rPr>
              <a:t>ClimateWise</a:t>
            </a:r>
            <a:endParaRPr lang="en-US" sz="1700" dirty="0">
              <a:latin typeface="Helvetica"/>
              <a:cs typeface="Helvetica"/>
            </a:endParaRPr>
          </a:p>
          <a:p>
            <a:pPr>
              <a:lnSpc>
                <a:spcPct val="120000"/>
              </a:lnSpc>
            </a:pPr>
            <a:r>
              <a:rPr lang="en-US" sz="1700" b="1" dirty="0">
                <a:latin typeface="Helvetica"/>
                <a:cs typeface="Helvetica"/>
              </a:rPr>
              <a:t>Vincent </a:t>
            </a:r>
            <a:r>
              <a:rPr lang="en-US" sz="1700" b="1" dirty="0" err="1">
                <a:latin typeface="Helvetica"/>
                <a:cs typeface="Helvetica"/>
              </a:rPr>
              <a:t>Hoen</a:t>
            </a:r>
            <a:r>
              <a:rPr lang="en-US" sz="1700" dirty="0">
                <a:latin typeface="Helvetica"/>
                <a:cs typeface="Helvetica"/>
              </a:rPr>
              <a:t>, </a:t>
            </a:r>
            <a:r>
              <a:rPr lang="en-US" sz="1700" dirty="0" err="1">
                <a:latin typeface="Helvetica"/>
                <a:cs typeface="Helvetica"/>
              </a:rPr>
              <a:t>EcoFYS</a:t>
            </a:r>
            <a:endParaRPr lang="en-US" sz="1700" dirty="0">
              <a:latin typeface="Helvetica"/>
              <a:cs typeface="Helvetica"/>
            </a:endParaRPr>
          </a:p>
          <a:p>
            <a:pPr>
              <a:lnSpc>
                <a:spcPct val="120000"/>
              </a:lnSpc>
            </a:pPr>
            <a:r>
              <a:rPr lang="en-US" sz="1700" b="1" dirty="0">
                <a:latin typeface="Helvetica"/>
                <a:cs typeface="Helvetica"/>
              </a:rPr>
              <a:t>Bruce Dickenson</a:t>
            </a:r>
            <a:r>
              <a:rPr lang="en-US" sz="1700" dirty="0">
                <a:latin typeface="Helvetica"/>
                <a:cs typeface="Helvetica"/>
              </a:rPr>
              <a:t>, </a:t>
            </a:r>
            <a:r>
              <a:rPr lang="en-US" sz="1700" dirty="0" err="1">
                <a:latin typeface="Helvetica"/>
                <a:cs typeface="Helvetica"/>
              </a:rPr>
              <a:t>SunPower</a:t>
            </a:r>
            <a:endParaRPr lang="en-US" sz="1700" dirty="0">
              <a:latin typeface="Helvetica"/>
              <a:cs typeface="Helvetica"/>
            </a:endParaRPr>
          </a:p>
          <a:p>
            <a:pPr>
              <a:lnSpc>
                <a:spcPct val="120000"/>
              </a:lnSpc>
            </a:pPr>
            <a:r>
              <a:rPr lang="en-US" sz="1700" b="1" dirty="0">
                <a:latin typeface="Helvetica"/>
                <a:cs typeface="Helvetica"/>
              </a:rPr>
              <a:t>Toni Bouchard</a:t>
            </a:r>
            <a:r>
              <a:rPr lang="en-US" sz="1700" dirty="0">
                <a:latin typeface="Helvetica"/>
                <a:cs typeface="Helvetica"/>
              </a:rPr>
              <a:t>, </a:t>
            </a:r>
            <a:r>
              <a:rPr lang="en-US" sz="1700" dirty="0" err="1">
                <a:latin typeface="Helvetica"/>
                <a:cs typeface="Helvetica"/>
              </a:rPr>
              <a:t>SmartPower</a:t>
            </a:r>
            <a:endParaRPr lang="en-US" sz="1700" dirty="0">
              <a:latin typeface="Helvetica"/>
              <a:cs typeface="Helvetica"/>
            </a:endParaRPr>
          </a:p>
          <a:p>
            <a:pPr>
              <a:lnSpc>
                <a:spcPct val="120000"/>
              </a:lnSpc>
            </a:pPr>
            <a:r>
              <a:rPr lang="en-US" sz="1700" b="1" dirty="0">
                <a:latin typeface="Helvetica"/>
                <a:cs typeface="Helvetica"/>
              </a:rPr>
              <a:t>Ben Foster</a:t>
            </a:r>
            <a:r>
              <a:rPr lang="en-US" sz="1700" dirty="0">
                <a:latin typeface="Helvetica"/>
                <a:cs typeface="Helvetica"/>
              </a:rPr>
              <a:t>, </a:t>
            </a:r>
            <a:r>
              <a:rPr lang="en-US" sz="1700" dirty="0" err="1">
                <a:latin typeface="Helvetica"/>
                <a:cs typeface="Helvetica"/>
              </a:rPr>
              <a:t>Optony</a:t>
            </a:r>
            <a:endParaRPr lang="en-US" sz="1700" dirty="0">
              <a:latin typeface="Helvetica"/>
              <a:cs typeface="Helvetica"/>
            </a:endParaRPr>
          </a:p>
          <a:p>
            <a:pPr>
              <a:lnSpc>
                <a:spcPct val="120000"/>
              </a:lnSpc>
            </a:pPr>
            <a:r>
              <a:rPr lang="en-US" sz="1700" b="1" dirty="0">
                <a:latin typeface="Helvetica"/>
                <a:cs typeface="Helvetica"/>
              </a:rPr>
              <a:t>Dan </a:t>
            </a:r>
            <a:r>
              <a:rPr lang="en-US" sz="1700" b="1" dirty="0" err="1">
                <a:latin typeface="Helvetica"/>
                <a:cs typeface="Helvetica"/>
              </a:rPr>
              <a:t>Seif</a:t>
            </a:r>
            <a:r>
              <a:rPr lang="en-US" sz="1700" dirty="0">
                <a:latin typeface="Helvetica"/>
                <a:cs typeface="Helvetica"/>
              </a:rPr>
              <a:t>, Butler Associates</a:t>
            </a:r>
          </a:p>
          <a:p>
            <a:pPr>
              <a:lnSpc>
                <a:spcPct val="120000"/>
              </a:lnSpc>
            </a:pPr>
            <a:r>
              <a:rPr lang="en-US" sz="1700" b="1" dirty="0">
                <a:latin typeface="Helvetica"/>
                <a:cs typeface="Helvetica"/>
              </a:rPr>
              <a:t>Tom </a:t>
            </a:r>
            <a:r>
              <a:rPr lang="en-US" sz="1700" b="1" dirty="0" err="1">
                <a:latin typeface="Helvetica"/>
                <a:cs typeface="Helvetica"/>
              </a:rPr>
              <a:t>Puttman</a:t>
            </a:r>
            <a:r>
              <a:rPr lang="en-US" sz="1700" dirty="0">
                <a:latin typeface="Helvetica"/>
                <a:cs typeface="Helvetica"/>
              </a:rPr>
              <a:t>, </a:t>
            </a:r>
            <a:r>
              <a:rPr lang="en-US" sz="1700" dirty="0" err="1">
                <a:latin typeface="Helvetica"/>
                <a:cs typeface="Helvetica"/>
              </a:rPr>
              <a:t>Puttman</a:t>
            </a:r>
            <a:r>
              <a:rPr lang="en-US" sz="1700" dirty="0">
                <a:latin typeface="Helvetica"/>
                <a:cs typeface="Helvetica"/>
              </a:rPr>
              <a:t> Associates</a:t>
            </a:r>
          </a:p>
          <a:p>
            <a:pPr>
              <a:lnSpc>
                <a:spcPct val="120000"/>
              </a:lnSpc>
            </a:pPr>
            <a:r>
              <a:rPr lang="en-US" sz="1700" b="1" dirty="0">
                <a:latin typeface="Helvetica"/>
                <a:cs typeface="Helvetica"/>
              </a:rPr>
              <a:t>Cisco Devries</a:t>
            </a:r>
            <a:r>
              <a:rPr lang="en-US" sz="1700" dirty="0">
                <a:latin typeface="Helvetica"/>
                <a:cs typeface="Helvetica"/>
              </a:rPr>
              <a:t>, Renewable Funding</a:t>
            </a:r>
          </a:p>
          <a:p>
            <a:pPr>
              <a:lnSpc>
                <a:spcPct val="120000"/>
              </a:lnSpc>
            </a:pPr>
            <a:r>
              <a:rPr lang="en-US" sz="1700" b="1" dirty="0">
                <a:latin typeface="Helvetica"/>
                <a:cs typeface="Helvetica"/>
              </a:rPr>
              <a:t>James Tong</a:t>
            </a:r>
            <a:r>
              <a:rPr lang="en-US" sz="1700" dirty="0">
                <a:latin typeface="Helvetica"/>
                <a:cs typeface="Helvetica"/>
              </a:rPr>
              <a:t>, Clean Power Finance</a:t>
            </a:r>
          </a:p>
          <a:p>
            <a:pPr>
              <a:lnSpc>
                <a:spcPct val="120000"/>
              </a:lnSpc>
            </a:pPr>
            <a:r>
              <a:rPr lang="en-US" sz="1700" b="1" dirty="0">
                <a:latin typeface="Helvetica"/>
                <a:cs typeface="Helvetica"/>
              </a:rPr>
              <a:t>Bryan Garcia, Bert Hunter, Mackey Dykes</a:t>
            </a:r>
            <a:r>
              <a:rPr lang="en-US" sz="1700" dirty="0">
                <a:latin typeface="Helvetica"/>
                <a:cs typeface="Helvetica"/>
              </a:rPr>
              <a:t>, Clean Energy Finance and Investment Authority (CT Green Bank)</a:t>
            </a:r>
          </a:p>
        </p:txBody>
      </p:sp>
      <p:sp>
        <p:nvSpPr>
          <p:cNvPr id="9" name="TextBox 8"/>
          <p:cNvSpPr txBox="1"/>
          <p:nvPr/>
        </p:nvSpPr>
        <p:spPr>
          <a:xfrm>
            <a:off x="122471" y="6242511"/>
            <a:ext cx="3608683" cy="488339"/>
          </a:xfrm>
          <a:prstGeom prst="rect">
            <a:avLst/>
          </a:prstGeom>
          <a:noFill/>
        </p:spPr>
        <p:txBody>
          <a:bodyPr wrap="none" lIns="128016" tIns="64008" rIns="128016" bIns="64008" rtlCol="0">
            <a:spAutoFit/>
          </a:bodyPr>
          <a:lstStyle/>
          <a:p>
            <a:pPr>
              <a:lnSpc>
                <a:spcPct val="120000"/>
              </a:lnSpc>
            </a:pPr>
            <a:r>
              <a:rPr lang="en-US" sz="2000" dirty="0">
                <a:solidFill>
                  <a:srgbClr val="262626"/>
                </a:solidFill>
                <a:latin typeface="Helvetica"/>
                <a:cs typeface="Helvetica"/>
              </a:rPr>
              <a:t>Guiding principles for scaling:</a:t>
            </a:r>
          </a:p>
        </p:txBody>
      </p:sp>
      <p:sp>
        <p:nvSpPr>
          <p:cNvPr id="10" name="Rectangle 9"/>
          <p:cNvSpPr/>
          <p:nvPr/>
        </p:nvSpPr>
        <p:spPr>
          <a:xfrm>
            <a:off x="11472" y="6730850"/>
            <a:ext cx="12819380" cy="3150607"/>
          </a:xfrm>
          <a:prstGeom prst="rect">
            <a:avLst/>
          </a:prstGeom>
        </p:spPr>
        <p:txBody>
          <a:bodyPr wrap="square" lIns="128016" tIns="64008" rIns="128016" bIns="64008">
            <a:spAutoFit/>
          </a:bodyPr>
          <a:lstStyle/>
          <a:p>
            <a:pPr marL="400050" indent="-400050">
              <a:buFont typeface="Arial"/>
              <a:buChar char="•"/>
            </a:pPr>
            <a:r>
              <a:rPr lang="en-US" b="1" dirty="0">
                <a:latin typeface="Helvetica"/>
                <a:cs typeface="Helvetica"/>
              </a:rPr>
              <a:t>Crucial precondition</a:t>
            </a:r>
            <a:r>
              <a:rPr lang="en-US" dirty="0">
                <a:latin typeface="Helvetica"/>
                <a:cs typeface="Helvetica"/>
              </a:rPr>
              <a:t>: an airtight economic value proposition that makes owning, investing in, or supporting a PV system immediately cost-effective to customers</a:t>
            </a:r>
          </a:p>
          <a:p>
            <a:pPr marL="400050" indent="-400050">
              <a:buFont typeface="Arial"/>
              <a:buChar char="•"/>
            </a:pPr>
            <a:r>
              <a:rPr lang="en-US" dirty="0">
                <a:latin typeface="Helvetica"/>
                <a:cs typeface="Helvetica"/>
              </a:rPr>
              <a:t>Policy removing all permitting, inspection and interconnection costs</a:t>
            </a:r>
          </a:p>
          <a:p>
            <a:pPr marL="400050" indent="-400050">
              <a:buFont typeface="Arial"/>
              <a:buChar char="•"/>
            </a:pPr>
            <a:r>
              <a:rPr lang="en-US" dirty="0">
                <a:latin typeface="Helvetica"/>
                <a:cs typeface="Helvetica"/>
              </a:rPr>
              <a:t>Aggregation to ensure economies of scale in customer acquisition and install costs</a:t>
            </a:r>
          </a:p>
          <a:p>
            <a:pPr marL="400050" indent="-400050">
              <a:buFont typeface="Arial"/>
              <a:buChar char="•"/>
            </a:pPr>
            <a:r>
              <a:rPr lang="en-US" dirty="0">
                <a:latin typeface="Helvetica"/>
                <a:cs typeface="Helvetica"/>
              </a:rPr>
              <a:t>Leverage the utility’s unparalleled access to individuals and businesses</a:t>
            </a:r>
          </a:p>
          <a:p>
            <a:pPr marL="400050" indent="-400050">
              <a:buFont typeface="Arial"/>
              <a:buChar char="•"/>
            </a:pPr>
            <a:r>
              <a:rPr lang="en-US" dirty="0">
                <a:latin typeface="Helvetica"/>
                <a:cs typeface="Helvetica"/>
              </a:rPr>
              <a:t>Piggyback on anticipated new build, expected from high population growth, to build solar PV cost effectively and efficienctly the first time</a:t>
            </a:r>
          </a:p>
          <a:p>
            <a:pPr marL="400050" indent="-400050">
              <a:buFont typeface="Arial"/>
              <a:buChar char="•"/>
            </a:pPr>
            <a:r>
              <a:rPr lang="en-US" dirty="0">
                <a:latin typeface="Helvetica"/>
                <a:cs typeface="Helvetica"/>
              </a:rPr>
              <a:t>Drive demand through targeted sales programs for both residential and commercial customers with the appropriate financing tools in place to streamline transactions</a:t>
            </a:r>
          </a:p>
          <a:p>
            <a:pPr marL="400050" indent="-400050">
              <a:buFont typeface="Arial"/>
              <a:buChar char="•"/>
            </a:pPr>
            <a:endParaRPr lang="en-US" dirty="0">
              <a:latin typeface="Helvetica Light"/>
              <a:cs typeface="Helvetica Light"/>
            </a:endParaRPr>
          </a:p>
          <a:p>
            <a:pPr lvl="1">
              <a:lnSpc>
                <a:spcPct val="120000"/>
              </a:lnSpc>
            </a:pPr>
            <a:r>
              <a:rPr lang="en-US" sz="1400" dirty="0">
                <a:solidFill>
                  <a:srgbClr val="262626"/>
                </a:solidFill>
                <a:latin typeface="Helvetica Light"/>
                <a:cs typeface="Helvetica Light"/>
              </a:rPr>
              <a:t>	</a:t>
            </a:r>
          </a:p>
        </p:txBody>
      </p:sp>
    </p:spTree>
    <p:extLst>
      <p:ext uri="{BB962C8B-B14F-4D97-AF65-F5344CB8AC3E}">
        <p14:creationId xmlns:p14="http://schemas.microsoft.com/office/powerpoint/2010/main" val="938415732"/>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graphicFrame>
        <p:nvGraphicFramePr>
          <p:cNvPr id="56" name="Chart 55"/>
          <p:cNvGraphicFramePr>
            <a:graphicFrameLocks/>
          </p:cNvGraphicFramePr>
          <p:nvPr>
            <p:extLst>
              <p:ext uri="{D42A27DB-BD31-4B8C-83A1-F6EECF244321}">
                <p14:modId xmlns:p14="http://schemas.microsoft.com/office/powerpoint/2010/main" val="2555139656"/>
              </p:ext>
            </p:extLst>
          </p:nvPr>
        </p:nvGraphicFramePr>
        <p:xfrm>
          <a:off x="865005" y="771159"/>
          <a:ext cx="2642501" cy="8830041"/>
        </p:xfrm>
        <a:graphic>
          <a:graphicData uri="http://schemas.openxmlformats.org/drawingml/2006/chart">
            <c:chart xmlns:c="http://schemas.openxmlformats.org/drawingml/2006/chart" xmlns:r="http://schemas.openxmlformats.org/officeDocument/2006/relationships" r:id="rId3"/>
          </a:graphicData>
        </a:graphic>
      </p:graphicFrame>
      <p:sp>
        <p:nvSpPr>
          <p:cNvPr id="3" name="Rectangle 2"/>
          <p:cNvSpPr/>
          <p:nvPr/>
        </p:nvSpPr>
        <p:spPr>
          <a:xfrm>
            <a:off x="0" y="23119"/>
            <a:ext cx="12801600" cy="634148"/>
          </a:xfrm>
          <a:prstGeom prst="rect">
            <a:avLst/>
          </a:prstGeom>
          <a:solidFill>
            <a:schemeClr val="bg1">
              <a:lumMod val="85000"/>
            </a:schemeClr>
          </a:solidFill>
          <a:ln>
            <a:solidFill>
              <a:schemeClr val="bg1">
                <a:lumMod val="85000"/>
              </a:schemeClr>
            </a:solidFill>
          </a:ln>
          <a:effectLst/>
        </p:spPr>
        <p:style>
          <a:lnRef idx="1">
            <a:schemeClr val="accent1"/>
          </a:lnRef>
          <a:fillRef idx="3">
            <a:schemeClr val="accent1"/>
          </a:fillRef>
          <a:effectRef idx="2">
            <a:schemeClr val="accent1"/>
          </a:effectRef>
          <a:fontRef idx="minor">
            <a:schemeClr val="lt1"/>
          </a:fontRef>
        </p:style>
        <p:txBody>
          <a:bodyPr lIns="128016" tIns="64008" rIns="128016" bIns="64008" rtlCol="0" anchor="ctr"/>
          <a:lstStyle/>
          <a:p>
            <a:pPr algn="ctr"/>
            <a:endParaRPr lang="en-US" dirty="0">
              <a:latin typeface="Helvetica"/>
              <a:cs typeface="Helvetica"/>
            </a:endParaRPr>
          </a:p>
        </p:txBody>
      </p:sp>
      <p:sp>
        <p:nvSpPr>
          <p:cNvPr id="8" name="TextBox 7"/>
          <p:cNvSpPr txBox="1"/>
          <p:nvPr/>
        </p:nvSpPr>
        <p:spPr>
          <a:xfrm>
            <a:off x="2720470" y="1932819"/>
            <a:ext cx="2528571" cy="409343"/>
          </a:xfrm>
          <a:prstGeom prst="rect">
            <a:avLst/>
          </a:prstGeom>
          <a:noFill/>
        </p:spPr>
        <p:txBody>
          <a:bodyPr wrap="none" lIns="128016" tIns="64008" rIns="128016" bIns="64008" rtlCol="0">
            <a:spAutoFit/>
          </a:bodyPr>
          <a:lstStyle/>
          <a:p>
            <a:r>
              <a:rPr lang="en-US" b="1" dirty="0">
                <a:solidFill>
                  <a:schemeClr val="tx1">
                    <a:lumMod val="75000"/>
                    <a:lumOff val="25000"/>
                  </a:schemeClr>
                </a:solidFill>
                <a:latin typeface=" Helvetica"/>
                <a:cs typeface=" Helvetica"/>
              </a:rPr>
              <a:t>Existing commercial</a:t>
            </a:r>
          </a:p>
        </p:txBody>
      </p:sp>
      <p:sp>
        <p:nvSpPr>
          <p:cNvPr id="9" name="TextBox 8"/>
          <p:cNvSpPr txBox="1"/>
          <p:nvPr/>
        </p:nvSpPr>
        <p:spPr>
          <a:xfrm>
            <a:off x="1637614" y="6558786"/>
            <a:ext cx="1060213" cy="409343"/>
          </a:xfrm>
          <a:prstGeom prst="rect">
            <a:avLst/>
          </a:prstGeom>
          <a:noFill/>
        </p:spPr>
        <p:txBody>
          <a:bodyPr wrap="square" lIns="128016" tIns="64008" rIns="128016" bIns="64008" rtlCol="0">
            <a:spAutoFit/>
          </a:bodyPr>
          <a:lstStyle/>
          <a:p>
            <a:pPr algn="ctr"/>
            <a:r>
              <a:rPr lang="en-US" b="1" dirty="0">
                <a:solidFill>
                  <a:schemeClr val="bg1"/>
                </a:solidFill>
                <a:latin typeface="Helvetica"/>
                <a:cs typeface="Helvetica"/>
              </a:rPr>
              <a:t>134</a:t>
            </a:r>
          </a:p>
        </p:txBody>
      </p:sp>
      <p:sp>
        <p:nvSpPr>
          <p:cNvPr id="11" name="TextBox 10"/>
          <p:cNvSpPr txBox="1"/>
          <p:nvPr/>
        </p:nvSpPr>
        <p:spPr>
          <a:xfrm>
            <a:off x="3070185" y="7074810"/>
            <a:ext cx="3913904" cy="603242"/>
          </a:xfrm>
          <a:prstGeom prst="rect">
            <a:avLst/>
          </a:prstGeom>
        </p:spPr>
        <p:txBody>
          <a:bodyPr wrap="square" lIns="128016" tIns="64008" rIns="128016" bIns="64008">
            <a:spAutoFit/>
          </a:bodyPr>
          <a:lstStyle>
            <a:defPPr>
              <a:defRPr lang="en-US"/>
            </a:defPPr>
            <a:lvl1pPr>
              <a:defRPr sz="1200"/>
            </a:lvl1pPr>
            <a:lvl2pPr marL="171450" lvl="1" indent="-171450">
              <a:buFont typeface="Arial"/>
              <a:buChar char="•"/>
              <a:defRPr sz="1200">
                <a:solidFill>
                  <a:schemeClr val="tx1">
                    <a:lumMod val="75000"/>
                    <a:lumOff val="25000"/>
                  </a:schemeClr>
                </a:solidFill>
                <a:latin typeface="Helvetica"/>
                <a:cs typeface="Helvetica"/>
              </a:defRPr>
            </a:lvl2pPr>
          </a:lstStyle>
          <a:p>
            <a:r>
              <a:rPr lang="en-US" sz="1500" dirty="0">
                <a:solidFill>
                  <a:schemeClr val="tx1">
                    <a:lumMod val="75000"/>
                    <a:lumOff val="25000"/>
                  </a:schemeClr>
                </a:solidFill>
              </a:rPr>
              <a:t>2a. New build residential PV </a:t>
            </a:r>
            <a:r>
              <a:rPr lang="en-US" sz="1500" dirty="0" err="1">
                <a:solidFill>
                  <a:schemeClr val="tx1">
                    <a:lumMod val="75000"/>
                    <a:lumOff val="25000"/>
                  </a:schemeClr>
                </a:solidFill>
              </a:rPr>
              <a:t>reqs</a:t>
            </a:r>
            <a:endParaRPr lang="en-US" sz="1500" dirty="0">
              <a:solidFill>
                <a:schemeClr val="tx1">
                  <a:lumMod val="75000"/>
                  <a:lumOff val="25000"/>
                </a:schemeClr>
              </a:solidFill>
            </a:endParaRPr>
          </a:p>
          <a:p>
            <a:pPr marL="240030" indent="-240030">
              <a:buFont typeface="Arial"/>
              <a:buChar char="•"/>
            </a:pPr>
            <a:endParaRPr lang="en-US" sz="1500" dirty="0">
              <a:solidFill>
                <a:schemeClr val="tx1">
                  <a:lumMod val="75000"/>
                  <a:lumOff val="25000"/>
                </a:schemeClr>
              </a:solidFill>
            </a:endParaRPr>
          </a:p>
        </p:txBody>
      </p:sp>
      <p:sp>
        <p:nvSpPr>
          <p:cNvPr id="12" name="TextBox 11"/>
          <p:cNvSpPr txBox="1"/>
          <p:nvPr/>
        </p:nvSpPr>
        <p:spPr>
          <a:xfrm>
            <a:off x="2667131" y="6576566"/>
            <a:ext cx="2592961" cy="409343"/>
          </a:xfrm>
          <a:prstGeom prst="rect">
            <a:avLst/>
          </a:prstGeom>
          <a:noFill/>
        </p:spPr>
        <p:txBody>
          <a:bodyPr wrap="none" lIns="128016" tIns="64008" rIns="128016" bIns="64008" rtlCol="0">
            <a:spAutoFit/>
          </a:bodyPr>
          <a:lstStyle/>
          <a:p>
            <a:r>
              <a:rPr lang="en-US" b="1" dirty="0">
                <a:solidFill>
                  <a:schemeClr val="tx1">
                    <a:lumMod val="75000"/>
                    <a:lumOff val="25000"/>
                  </a:schemeClr>
                </a:solidFill>
                <a:latin typeface=" Helvetica"/>
                <a:cs typeface=" Helvetica"/>
              </a:rPr>
              <a:t>New build residential</a:t>
            </a:r>
          </a:p>
        </p:txBody>
      </p:sp>
      <p:sp>
        <p:nvSpPr>
          <p:cNvPr id="13" name="Left Bracket 12"/>
          <p:cNvSpPr/>
          <p:nvPr/>
        </p:nvSpPr>
        <p:spPr>
          <a:xfrm>
            <a:off x="1522863" y="4370301"/>
            <a:ext cx="109616" cy="4960682"/>
          </a:xfrm>
          <a:prstGeom prst="leftBracket">
            <a:avLst/>
          </a:prstGeom>
          <a:ln w="19050" cmpd="sng">
            <a:solidFill>
              <a:srgbClr val="000000"/>
            </a:solidFill>
          </a:ln>
          <a:effectLst/>
        </p:spPr>
        <p:style>
          <a:lnRef idx="2">
            <a:schemeClr val="accent1"/>
          </a:lnRef>
          <a:fillRef idx="0">
            <a:schemeClr val="accent1"/>
          </a:fillRef>
          <a:effectRef idx="1">
            <a:schemeClr val="accent1"/>
          </a:effectRef>
          <a:fontRef idx="minor">
            <a:schemeClr val="tx1"/>
          </a:fontRef>
        </p:style>
        <p:txBody>
          <a:bodyPr lIns="128016" tIns="64008" rIns="128016" bIns="64008" rtlCol="0" anchor="ctr"/>
          <a:lstStyle/>
          <a:p>
            <a:pPr algn="ctr"/>
            <a:endParaRPr lang="en-US"/>
          </a:p>
        </p:txBody>
      </p:sp>
      <p:sp>
        <p:nvSpPr>
          <p:cNvPr id="14" name="TextBox 13"/>
          <p:cNvSpPr txBox="1"/>
          <p:nvPr/>
        </p:nvSpPr>
        <p:spPr>
          <a:xfrm>
            <a:off x="-1909" y="3173231"/>
            <a:ext cx="1524772" cy="538609"/>
          </a:xfrm>
          <a:prstGeom prst="rect">
            <a:avLst/>
          </a:prstGeom>
          <a:noFill/>
        </p:spPr>
        <p:txBody>
          <a:bodyPr wrap="square" lIns="128016" tIns="64008" rIns="128016" bIns="64008" rtlCol="0">
            <a:spAutoFit/>
          </a:bodyPr>
          <a:lstStyle/>
          <a:p>
            <a:pPr algn="ctr"/>
            <a:r>
              <a:rPr lang="en-US" sz="1300" b="1" dirty="0"/>
              <a:t>“Independent” Commercial</a:t>
            </a:r>
            <a:endParaRPr lang="en-US" sz="1300" dirty="0"/>
          </a:p>
        </p:txBody>
      </p:sp>
      <p:sp>
        <p:nvSpPr>
          <p:cNvPr id="15" name="TextBox 14"/>
          <p:cNvSpPr txBox="1"/>
          <p:nvPr/>
        </p:nvSpPr>
        <p:spPr>
          <a:xfrm>
            <a:off x="33650" y="6431505"/>
            <a:ext cx="1524774" cy="560154"/>
          </a:xfrm>
          <a:prstGeom prst="rect">
            <a:avLst/>
          </a:prstGeom>
          <a:noFill/>
        </p:spPr>
        <p:txBody>
          <a:bodyPr wrap="square" lIns="128016" tIns="64008" rIns="128016" bIns="64008" rtlCol="0">
            <a:spAutoFit/>
          </a:bodyPr>
          <a:lstStyle/>
          <a:p>
            <a:pPr algn="ctr"/>
            <a:r>
              <a:rPr lang="en-US" sz="1400" b="1" dirty="0"/>
              <a:t>“Independent” Residential</a:t>
            </a:r>
            <a:endParaRPr lang="en-US" sz="1400" dirty="0"/>
          </a:p>
        </p:txBody>
      </p:sp>
      <p:sp>
        <p:nvSpPr>
          <p:cNvPr id="16" name="Left Bracket 15"/>
          <p:cNvSpPr/>
          <p:nvPr/>
        </p:nvSpPr>
        <p:spPr>
          <a:xfrm>
            <a:off x="1532912" y="1760221"/>
            <a:ext cx="99567" cy="2556740"/>
          </a:xfrm>
          <a:prstGeom prst="leftBracket">
            <a:avLst/>
          </a:prstGeom>
          <a:ln w="19050" cmpd="sng">
            <a:solidFill>
              <a:srgbClr val="000000"/>
            </a:solidFill>
          </a:ln>
          <a:effectLst/>
        </p:spPr>
        <p:style>
          <a:lnRef idx="2">
            <a:schemeClr val="accent1"/>
          </a:lnRef>
          <a:fillRef idx="0">
            <a:schemeClr val="accent1"/>
          </a:fillRef>
          <a:effectRef idx="1">
            <a:schemeClr val="accent1"/>
          </a:effectRef>
          <a:fontRef idx="minor">
            <a:schemeClr val="tx1"/>
          </a:fontRef>
        </p:style>
        <p:txBody>
          <a:bodyPr lIns="128016" tIns="64008" rIns="128016" bIns="64008" rtlCol="0" anchor="ctr"/>
          <a:lstStyle/>
          <a:p>
            <a:pPr algn="ctr"/>
            <a:endParaRPr lang="en-US"/>
          </a:p>
        </p:txBody>
      </p:sp>
      <p:sp>
        <p:nvSpPr>
          <p:cNvPr id="17" name="TextBox 16"/>
          <p:cNvSpPr txBox="1"/>
          <p:nvPr/>
        </p:nvSpPr>
        <p:spPr>
          <a:xfrm>
            <a:off x="2737668" y="3224710"/>
            <a:ext cx="11049653" cy="409343"/>
          </a:xfrm>
          <a:prstGeom prst="rect">
            <a:avLst/>
          </a:prstGeom>
          <a:noFill/>
        </p:spPr>
        <p:txBody>
          <a:bodyPr wrap="square" lIns="128016" tIns="64008" rIns="128016" bIns="64008" rtlCol="0">
            <a:spAutoFit/>
          </a:bodyPr>
          <a:lstStyle/>
          <a:p>
            <a:r>
              <a:rPr lang="en-US" b="1" dirty="0">
                <a:solidFill>
                  <a:schemeClr val="tx1">
                    <a:lumMod val="90000"/>
                    <a:lumOff val="10000"/>
                  </a:schemeClr>
                </a:solidFill>
                <a:latin typeface=" Helvetica"/>
                <a:cs typeface=" Helvetica"/>
              </a:rPr>
              <a:t>New build commercial</a:t>
            </a:r>
          </a:p>
        </p:txBody>
      </p:sp>
      <p:sp>
        <p:nvSpPr>
          <p:cNvPr id="18" name="TextBox 17"/>
          <p:cNvSpPr txBox="1"/>
          <p:nvPr/>
        </p:nvSpPr>
        <p:spPr>
          <a:xfrm>
            <a:off x="3080255" y="3640021"/>
            <a:ext cx="4768340" cy="366254"/>
          </a:xfrm>
          <a:prstGeom prst="rect">
            <a:avLst/>
          </a:prstGeom>
        </p:spPr>
        <p:txBody>
          <a:bodyPr wrap="square" lIns="128016" tIns="64008" rIns="128016" bIns="64008">
            <a:spAutoFit/>
          </a:bodyPr>
          <a:lstStyle>
            <a:defPPr>
              <a:defRPr lang="en-US"/>
            </a:defPPr>
            <a:lvl1pPr>
              <a:defRPr sz="1200"/>
            </a:lvl1pPr>
            <a:lvl2pPr marL="171450" lvl="1" indent="-171450">
              <a:buFont typeface="Arial"/>
              <a:buChar char="•"/>
              <a:defRPr sz="1200">
                <a:solidFill>
                  <a:schemeClr val="tx1">
                    <a:lumMod val="75000"/>
                    <a:lumOff val="25000"/>
                  </a:schemeClr>
                </a:solidFill>
                <a:latin typeface="Helvetica"/>
                <a:cs typeface="Helvetica"/>
              </a:defRPr>
            </a:lvl2pPr>
          </a:lstStyle>
          <a:p>
            <a:r>
              <a:rPr lang="en-US" sz="1500" dirty="0">
                <a:solidFill>
                  <a:schemeClr val="tx1">
                    <a:lumMod val="75000"/>
                    <a:lumOff val="25000"/>
                  </a:schemeClr>
                </a:solidFill>
              </a:rPr>
              <a:t>4a. New build commercial PV </a:t>
            </a:r>
            <a:r>
              <a:rPr lang="en-US" sz="1500" dirty="0" err="1">
                <a:solidFill>
                  <a:schemeClr val="tx1">
                    <a:lumMod val="75000"/>
                    <a:lumOff val="25000"/>
                  </a:schemeClr>
                </a:solidFill>
              </a:rPr>
              <a:t>reqs</a:t>
            </a:r>
            <a:endParaRPr lang="en-US" sz="1500" dirty="0">
              <a:solidFill>
                <a:schemeClr val="tx1">
                  <a:lumMod val="75000"/>
                  <a:lumOff val="25000"/>
                </a:schemeClr>
              </a:solidFill>
            </a:endParaRPr>
          </a:p>
        </p:txBody>
      </p:sp>
      <p:sp>
        <p:nvSpPr>
          <p:cNvPr id="19" name="TextBox 18"/>
          <p:cNvSpPr txBox="1"/>
          <p:nvPr/>
        </p:nvSpPr>
        <p:spPr>
          <a:xfrm>
            <a:off x="3052224" y="2377722"/>
            <a:ext cx="4148676" cy="366254"/>
          </a:xfrm>
          <a:prstGeom prst="rect">
            <a:avLst/>
          </a:prstGeom>
        </p:spPr>
        <p:txBody>
          <a:bodyPr wrap="square" lIns="128016" tIns="64008" rIns="128016" bIns="64008">
            <a:spAutoFit/>
          </a:bodyPr>
          <a:lstStyle>
            <a:defPPr>
              <a:defRPr lang="en-US"/>
            </a:defPPr>
            <a:lvl1pPr>
              <a:defRPr sz="1200"/>
            </a:lvl1pPr>
            <a:lvl2pPr marL="171450" lvl="1" indent="-171450">
              <a:buFont typeface="Arial"/>
              <a:buChar char="•"/>
              <a:defRPr sz="1200">
                <a:solidFill>
                  <a:schemeClr val="tx1">
                    <a:lumMod val="75000"/>
                    <a:lumOff val="25000"/>
                  </a:schemeClr>
                </a:solidFill>
                <a:latin typeface="Helvetica"/>
                <a:cs typeface="Helvetica"/>
              </a:defRPr>
            </a:lvl2pPr>
          </a:lstStyle>
          <a:p>
            <a:r>
              <a:rPr lang="en-US" sz="1500" dirty="0">
                <a:solidFill>
                  <a:schemeClr val="tx1">
                    <a:lumMod val="75000"/>
                    <a:lumOff val="25000"/>
                  </a:schemeClr>
                </a:solidFill>
              </a:rPr>
              <a:t>5a. Comm. Integrated Utility Services (IUS)</a:t>
            </a:r>
          </a:p>
        </p:txBody>
      </p:sp>
      <p:sp>
        <p:nvSpPr>
          <p:cNvPr id="20" name="TextBox 19"/>
          <p:cNvSpPr txBox="1"/>
          <p:nvPr/>
        </p:nvSpPr>
        <p:spPr>
          <a:xfrm>
            <a:off x="2720471" y="4281400"/>
            <a:ext cx="2398652" cy="409343"/>
          </a:xfrm>
          <a:prstGeom prst="rect">
            <a:avLst/>
          </a:prstGeom>
          <a:noFill/>
        </p:spPr>
        <p:txBody>
          <a:bodyPr wrap="none" lIns="128016" tIns="64008" rIns="128016" bIns="64008" rtlCol="0">
            <a:spAutoFit/>
          </a:bodyPr>
          <a:lstStyle/>
          <a:p>
            <a:r>
              <a:rPr lang="en-US" b="1" dirty="0">
                <a:solidFill>
                  <a:schemeClr val="tx1">
                    <a:lumMod val="75000"/>
                    <a:lumOff val="25000"/>
                  </a:schemeClr>
                </a:solidFill>
                <a:latin typeface=" Helvetica"/>
                <a:cs typeface=" Helvetica"/>
              </a:rPr>
              <a:t>Existing residential</a:t>
            </a:r>
          </a:p>
        </p:txBody>
      </p:sp>
      <p:sp>
        <p:nvSpPr>
          <p:cNvPr id="21" name="TextBox 20"/>
          <p:cNvSpPr txBox="1"/>
          <p:nvPr/>
        </p:nvSpPr>
        <p:spPr>
          <a:xfrm>
            <a:off x="3061850" y="5602915"/>
            <a:ext cx="3992922" cy="366254"/>
          </a:xfrm>
          <a:prstGeom prst="rect">
            <a:avLst/>
          </a:prstGeom>
        </p:spPr>
        <p:txBody>
          <a:bodyPr wrap="square" lIns="128016" tIns="64008" rIns="128016" bIns="64008">
            <a:spAutoFit/>
          </a:bodyPr>
          <a:lstStyle>
            <a:defPPr>
              <a:defRPr lang="en-US"/>
            </a:defPPr>
            <a:lvl1pPr>
              <a:defRPr sz="1200"/>
            </a:lvl1pPr>
            <a:lvl2pPr marL="171450" lvl="1" indent="-171450">
              <a:buFont typeface="Arial"/>
              <a:buChar char="•"/>
              <a:defRPr sz="1200">
                <a:solidFill>
                  <a:schemeClr val="tx1">
                    <a:lumMod val="75000"/>
                    <a:lumOff val="25000"/>
                  </a:schemeClr>
                </a:solidFill>
                <a:latin typeface="Helvetica"/>
                <a:cs typeface="Helvetica"/>
              </a:defRPr>
            </a:lvl2pPr>
          </a:lstStyle>
          <a:p>
            <a:r>
              <a:rPr lang="en-US" sz="1500" dirty="0">
                <a:solidFill>
                  <a:schemeClr val="tx1">
                    <a:lumMod val="75000"/>
                    <a:lumOff val="25000"/>
                  </a:schemeClr>
                </a:solidFill>
              </a:rPr>
              <a:t>3a. </a:t>
            </a:r>
            <a:r>
              <a:rPr lang="en-US" sz="1500" dirty="0" err="1">
                <a:solidFill>
                  <a:schemeClr val="tx1">
                    <a:lumMod val="75000"/>
                    <a:lumOff val="25000"/>
                  </a:schemeClr>
                </a:solidFill>
              </a:rPr>
              <a:t>Resi</a:t>
            </a:r>
            <a:r>
              <a:rPr lang="en-US" sz="1500" dirty="0">
                <a:solidFill>
                  <a:schemeClr val="tx1">
                    <a:lumMod val="75000"/>
                    <a:lumOff val="25000"/>
                  </a:schemeClr>
                </a:solidFill>
              </a:rPr>
              <a:t> Integrated Utility Services (IUS)</a:t>
            </a:r>
          </a:p>
        </p:txBody>
      </p:sp>
      <p:sp>
        <p:nvSpPr>
          <p:cNvPr id="24" name="TextBox 23"/>
          <p:cNvSpPr txBox="1"/>
          <p:nvPr/>
        </p:nvSpPr>
        <p:spPr>
          <a:xfrm>
            <a:off x="1674821" y="1069151"/>
            <a:ext cx="2168834" cy="646331"/>
          </a:xfrm>
          <a:prstGeom prst="rect">
            <a:avLst/>
          </a:prstGeom>
          <a:noFill/>
        </p:spPr>
        <p:txBody>
          <a:bodyPr wrap="square" lIns="128016" tIns="64008" rIns="128016" bIns="64008" rtlCol="0">
            <a:spAutoFit/>
          </a:bodyPr>
          <a:lstStyle/>
          <a:p>
            <a:pPr algn="ctr"/>
            <a:endParaRPr lang="en-US" sz="1700" b="1" dirty="0">
              <a:solidFill>
                <a:schemeClr val="tx1">
                  <a:lumMod val="90000"/>
                  <a:lumOff val="10000"/>
                </a:schemeClr>
              </a:solidFill>
              <a:latin typeface="Helvetica"/>
              <a:cs typeface="Helvetica"/>
            </a:endParaRPr>
          </a:p>
          <a:p>
            <a:pPr algn="ctr"/>
            <a:r>
              <a:rPr lang="en-US" sz="1700" b="1" dirty="0">
                <a:solidFill>
                  <a:schemeClr val="tx1">
                    <a:lumMod val="90000"/>
                    <a:lumOff val="10000"/>
                  </a:schemeClr>
                </a:solidFill>
                <a:latin typeface="Helvetica"/>
                <a:cs typeface="Helvetica"/>
              </a:rPr>
              <a:t>~367 MW potential</a:t>
            </a:r>
          </a:p>
        </p:txBody>
      </p:sp>
      <p:sp>
        <p:nvSpPr>
          <p:cNvPr id="25" name="TextBox 24"/>
          <p:cNvSpPr txBox="1"/>
          <p:nvPr/>
        </p:nvSpPr>
        <p:spPr>
          <a:xfrm>
            <a:off x="1630329" y="4192500"/>
            <a:ext cx="1060213" cy="409343"/>
          </a:xfrm>
          <a:prstGeom prst="rect">
            <a:avLst/>
          </a:prstGeom>
          <a:noFill/>
        </p:spPr>
        <p:txBody>
          <a:bodyPr wrap="square" lIns="128016" tIns="64008" rIns="128016" bIns="64008" rtlCol="0">
            <a:spAutoFit/>
          </a:bodyPr>
          <a:lstStyle/>
          <a:p>
            <a:pPr algn="ctr"/>
            <a:r>
              <a:rPr lang="en-US" b="1" dirty="0">
                <a:solidFill>
                  <a:schemeClr val="bg1"/>
                </a:solidFill>
                <a:latin typeface="Helvetica"/>
                <a:cs typeface="Helvetica"/>
              </a:rPr>
              <a:t>108</a:t>
            </a:r>
          </a:p>
        </p:txBody>
      </p:sp>
      <p:graphicFrame>
        <p:nvGraphicFramePr>
          <p:cNvPr id="38" name="Chart 37"/>
          <p:cNvGraphicFramePr>
            <a:graphicFrameLocks/>
          </p:cNvGraphicFramePr>
          <p:nvPr>
            <p:extLst>
              <p:ext uri="{D42A27DB-BD31-4B8C-83A1-F6EECF244321}">
                <p14:modId xmlns:p14="http://schemas.microsoft.com/office/powerpoint/2010/main" val="448627618"/>
              </p:ext>
            </p:extLst>
          </p:nvPr>
        </p:nvGraphicFramePr>
        <p:xfrm>
          <a:off x="6930311" y="543533"/>
          <a:ext cx="2825371" cy="9057667"/>
        </p:xfrm>
        <a:graphic>
          <a:graphicData uri="http://schemas.openxmlformats.org/drawingml/2006/chart">
            <c:chart xmlns:c="http://schemas.openxmlformats.org/drawingml/2006/chart" xmlns:r="http://schemas.openxmlformats.org/officeDocument/2006/relationships" r:id="rId4"/>
          </a:graphicData>
        </a:graphic>
      </p:graphicFrame>
      <p:sp>
        <p:nvSpPr>
          <p:cNvPr id="29" name="TextBox 28"/>
          <p:cNvSpPr txBox="1"/>
          <p:nvPr/>
        </p:nvSpPr>
        <p:spPr>
          <a:xfrm>
            <a:off x="7514921" y="7118648"/>
            <a:ext cx="1660826" cy="387799"/>
          </a:xfrm>
          <a:prstGeom prst="rect">
            <a:avLst/>
          </a:prstGeom>
          <a:noFill/>
        </p:spPr>
        <p:txBody>
          <a:bodyPr wrap="square" lIns="128016" tIns="64008" rIns="128016" bIns="64008" rtlCol="0">
            <a:spAutoFit/>
          </a:bodyPr>
          <a:lstStyle/>
          <a:p>
            <a:pPr algn="ctr"/>
            <a:r>
              <a:rPr lang="en-US" sz="1700" dirty="0">
                <a:solidFill>
                  <a:schemeClr val="bg1"/>
                </a:solidFill>
                <a:latin typeface="Helvetica"/>
                <a:cs typeface="Helvetica"/>
              </a:rPr>
              <a:t>100</a:t>
            </a:r>
          </a:p>
        </p:txBody>
      </p:sp>
      <p:sp>
        <p:nvSpPr>
          <p:cNvPr id="30" name="TextBox 29"/>
          <p:cNvSpPr txBox="1"/>
          <p:nvPr/>
        </p:nvSpPr>
        <p:spPr>
          <a:xfrm>
            <a:off x="7479361" y="4941686"/>
            <a:ext cx="1660826" cy="387799"/>
          </a:xfrm>
          <a:prstGeom prst="rect">
            <a:avLst/>
          </a:prstGeom>
          <a:noFill/>
        </p:spPr>
        <p:txBody>
          <a:bodyPr wrap="square" lIns="128016" tIns="64008" rIns="128016" bIns="64008" rtlCol="0">
            <a:spAutoFit/>
          </a:bodyPr>
          <a:lstStyle/>
          <a:p>
            <a:pPr algn="ctr"/>
            <a:r>
              <a:rPr lang="en-US" sz="1700" dirty="0">
                <a:solidFill>
                  <a:schemeClr val="bg1"/>
                </a:solidFill>
                <a:latin typeface="Helvetica"/>
                <a:cs typeface="Helvetica"/>
              </a:rPr>
              <a:t>102</a:t>
            </a:r>
          </a:p>
        </p:txBody>
      </p:sp>
      <p:sp>
        <p:nvSpPr>
          <p:cNvPr id="31" name="TextBox 30"/>
          <p:cNvSpPr txBox="1"/>
          <p:nvPr/>
        </p:nvSpPr>
        <p:spPr>
          <a:xfrm>
            <a:off x="7756069" y="4388081"/>
            <a:ext cx="2279738" cy="646331"/>
          </a:xfrm>
          <a:prstGeom prst="rect">
            <a:avLst/>
          </a:prstGeom>
          <a:noFill/>
        </p:spPr>
        <p:txBody>
          <a:bodyPr wrap="square" lIns="128016" tIns="64008" rIns="128016" bIns="64008" rtlCol="0">
            <a:spAutoFit/>
          </a:bodyPr>
          <a:lstStyle/>
          <a:p>
            <a:pPr algn="ctr"/>
            <a:r>
              <a:rPr lang="en-US" sz="1700" b="1" dirty="0">
                <a:solidFill>
                  <a:schemeClr val="tx1">
                    <a:lumMod val="90000"/>
                    <a:lumOff val="10000"/>
                  </a:schemeClr>
                </a:solidFill>
                <a:latin typeface="Helvetica"/>
                <a:cs typeface="Helvetica"/>
              </a:rPr>
              <a:t> </a:t>
            </a:r>
          </a:p>
          <a:p>
            <a:pPr algn="ctr"/>
            <a:r>
              <a:rPr lang="en-US" sz="1700" b="1" dirty="0">
                <a:solidFill>
                  <a:schemeClr val="tx1">
                    <a:lumMod val="90000"/>
                    <a:lumOff val="10000"/>
                  </a:schemeClr>
                </a:solidFill>
                <a:latin typeface="Helvetica"/>
                <a:cs typeface="Helvetica"/>
              </a:rPr>
              <a:t>~ 200 MW potential</a:t>
            </a:r>
          </a:p>
        </p:txBody>
      </p:sp>
      <p:sp>
        <p:nvSpPr>
          <p:cNvPr id="32" name="TextBox 31"/>
          <p:cNvSpPr txBox="1"/>
          <p:nvPr/>
        </p:nvSpPr>
        <p:spPr>
          <a:xfrm>
            <a:off x="8898449" y="4996082"/>
            <a:ext cx="3255739" cy="409343"/>
          </a:xfrm>
          <a:prstGeom prst="rect">
            <a:avLst/>
          </a:prstGeom>
          <a:noFill/>
        </p:spPr>
        <p:txBody>
          <a:bodyPr wrap="square" lIns="128016" tIns="64008" rIns="128016" bIns="64008" rtlCol="0">
            <a:spAutoFit/>
          </a:bodyPr>
          <a:lstStyle/>
          <a:p>
            <a:r>
              <a:rPr lang="en-US" b="1" dirty="0">
                <a:solidFill>
                  <a:schemeClr val="tx1">
                    <a:lumMod val="75000"/>
                    <a:lumOff val="25000"/>
                  </a:schemeClr>
                </a:solidFill>
                <a:latin typeface=" Helvetica"/>
                <a:cs typeface=" Helvetica"/>
              </a:rPr>
              <a:t>Utility-owned, locally sited </a:t>
            </a:r>
          </a:p>
        </p:txBody>
      </p:sp>
      <p:sp>
        <p:nvSpPr>
          <p:cNvPr id="33" name="TextBox 32"/>
          <p:cNvSpPr txBox="1"/>
          <p:nvPr/>
        </p:nvSpPr>
        <p:spPr>
          <a:xfrm>
            <a:off x="9229087" y="5530392"/>
            <a:ext cx="4233194" cy="1077217"/>
          </a:xfrm>
          <a:prstGeom prst="rect">
            <a:avLst/>
          </a:prstGeom>
        </p:spPr>
        <p:txBody>
          <a:bodyPr wrap="square" lIns="128016" tIns="64008" rIns="128016" bIns="64008">
            <a:spAutoFit/>
          </a:bodyPr>
          <a:lstStyle>
            <a:defPPr>
              <a:defRPr lang="en-US"/>
            </a:defPPr>
            <a:lvl1pPr>
              <a:defRPr sz="1200"/>
            </a:lvl1pPr>
            <a:lvl2pPr marL="171450" lvl="1" indent="-171450">
              <a:buFont typeface="Arial"/>
              <a:buChar char="•"/>
              <a:defRPr sz="1200">
                <a:solidFill>
                  <a:schemeClr val="tx1">
                    <a:lumMod val="75000"/>
                    <a:lumOff val="25000"/>
                  </a:schemeClr>
                </a:solidFill>
                <a:latin typeface="Helvetica"/>
                <a:cs typeface="Helvetica"/>
              </a:defRPr>
            </a:lvl2pPr>
          </a:lstStyle>
          <a:p>
            <a:r>
              <a:rPr lang="en-US" sz="1500" dirty="0">
                <a:solidFill>
                  <a:schemeClr val="tx1">
                    <a:lumMod val="75000"/>
                    <a:lumOff val="25000"/>
                  </a:schemeClr>
                </a:solidFill>
              </a:rPr>
              <a:t>Ground mount:</a:t>
            </a:r>
          </a:p>
          <a:p>
            <a:r>
              <a:rPr lang="en-US" sz="1500" dirty="0">
                <a:solidFill>
                  <a:schemeClr val="tx1">
                    <a:lumMod val="75000"/>
                    <a:lumOff val="25000"/>
                  </a:schemeClr>
                </a:solidFill>
              </a:rPr>
              <a:t>1a. PRPA-owned, rate based OR</a:t>
            </a:r>
          </a:p>
          <a:p>
            <a:r>
              <a:rPr lang="en-US" sz="1500" dirty="0">
                <a:solidFill>
                  <a:schemeClr val="tx1">
                    <a:lumMod val="75000"/>
                    <a:lumOff val="25000"/>
                  </a:schemeClr>
                </a:solidFill>
              </a:rPr>
              <a:t>1c. PRPA-owned, community solar</a:t>
            </a:r>
          </a:p>
          <a:p>
            <a:endParaRPr lang="en-US" sz="1500" dirty="0">
              <a:solidFill>
                <a:schemeClr val="tx1">
                  <a:lumMod val="75000"/>
                  <a:lumOff val="25000"/>
                </a:schemeClr>
              </a:solidFill>
            </a:endParaRPr>
          </a:p>
        </p:txBody>
      </p:sp>
      <p:cxnSp>
        <p:nvCxnSpPr>
          <p:cNvPr id="55" name="Straight Connector 54"/>
          <p:cNvCxnSpPr/>
          <p:nvPr/>
        </p:nvCxnSpPr>
        <p:spPr>
          <a:xfrm>
            <a:off x="7829004" y="7118647"/>
            <a:ext cx="999263" cy="0"/>
          </a:xfrm>
          <a:prstGeom prst="line">
            <a:avLst/>
          </a:prstGeom>
          <a:ln>
            <a:solidFill>
              <a:srgbClr val="F2F2F2"/>
            </a:solidFill>
          </a:ln>
          <a:effectLst/>
        </p:spPr>
        <p:style>
          <a:lnRef idx="2">
            <a:schemeClr val="accent1"/>
          </a:lnRef>
          <a:fillRef idx="0">
            <a:schemeClr val="accent1"/>
          </a:fillRef>
          <a:effectRef idx="1">
            <a:schemeClr val="accent1"/>
          </a:effectRef>
          <a:fontRef idx="minor">
            <a:schemeClr val="tx1"/>
          </a:fontRef>
        </p:style>
      </p:cxnSp>
      <p:cxnSp>
        <p:nvCxnSpPr>
          <p:cNvPr id="57" name="Straight Connector 56"/>
          <p:cNvCxnSpPr/>
          <p:nvPr/>
        </p:nvCxnSpPr>
        <p:spPr>
          <a:xfrm>
            <a:off x="2733979" y="1740917"/>
            <a:ext cx="4187805" cy="0"/>
          </a:xfrm>
          <a:prstGeom prst="line">
            <a:avLst/>
          </a:prstGeom>
          <a:ln w="9525" cmpd="sng">
            <a:solidFill>
              <a:schemeClr val="tx1">
                <a:lumMod val="90000"/>
                <a:lumOff val="10000"/>
              </a:schemeClr>
            </a:solidFill>
          </a:ln>
          <a:effectLst/>
        </p:spPr>
        <p:style>
          <a:lnRef idx="2">
            <a:schemeClr val="accent1"/>
          </a:lnRef>
          <a:fillRef idx="0">
            <a:schemeClr val="accent1"/>
          </a:fillRef>
          <a:effectRef idx="1">
            <a:schemeClr val="accent1"/>
          </a:effectRef>
          <a:fontRef idx="minor">
            <a:schemeClr val="tx1"/>
          </a:fontRef>
        </p:style>
      </p:cxnSp>
      <p:cxnSp>
        <p:nvCxnSpPr>
          <p:cNvPr id="58" name="Straight Connector 57"/>
          <p:cNvCxnSpPr/>
          <p:nvPr/>
        </p:nvCxnSpPr>
        <p:spPr>
          <a:xfrm>
            <a:off x="2690541" y="4299180"/>
            <a:ext cx="4213462" cy="0"/>
          </a:xfrm>
          <a:prstGeom prst="line">
            <a:avLst/>
          </a:prstGeom>
          <a:ln w="9525" cmpd="sng">
            <a:solidFill>
              <a:schemeClr val="tx1">
                <a:lumMod val="90000"/>
                <a:lumOff val="10000"/>
              </a:schemeClr>
            </a:solidFill>
          </a:ln>
          <a:effectLst/>
        </p:spPr>
        <p:style>
          <a:lnRef idx="2">
            <a:schemeClr val="accent1"/>
          </a:lnRef>
          <a:fillRef idx="0">
            <a:schemeClr val="accent1"/>
          </a:fillRef>
          <a:effectRef idx="1">
            <a:schemeClr val="accent1"/>
          </a:effectRef>
          <a:fontRef idx="minor">
            <a:schemeClr val="tx1"/>
          </a:fontRef>
        </p:style>
      </p:cxnSp>
      <p:cxnSp>
        <p:nvCxnSpPr>
          <p:cNvPr id="46" name="Straight Connector 45"/>
          <p:cNvCxnSpPr/>
          <p:nvPr/>
        </p:nvCxnSpPr>
        <p:spPr>
          <a:xfrm>
            <a:off x="8949102" y="5035138"/>
            <a:ext cx="3270446" cy="0"/>
          </a:xfrm>
          <a:prstGeom prst="line">
            <a:avLst/>
          </a:prstGeom>
          <a:ln w="9525" cmpd="sng">
            <a:solidFill>
              <a:schemeClr val="tx1">
                <a:lumMod val="90000"/>
                <a:lumOff val="10000"/>
              </a:schemeClr>
            </a:solidFill>
          </a:ln>
          <a:effectLst/>
        </p:spPr>
        <p:style>
          <a:lnRef idx="2">
            <a:schemeClr val="accent1"/>
          </a:lnRef>
          <a:fillRef idx="0">
            <a:schemeClr val="accent1"/>
          </a:fillRef>
          <a:effectRef idx="1">
            <a:schemeClr val="accent1"/>
          </a:effectRef>
          <a:fontRef idx="minor">
            <a:schemeClr val="tx1"/>
          </a:fontRef>
        </p:style>
      </p:cxnSp>
      <p:sp>
        <p:nvSpPr>
          <p:cNvPr id="53" name="TextBox 52"/>
          <p:cNvSpPr txBox="1"/>
          <p:nvPr/>
        </p:nvSpPr>
        <p:spPr>
          <a:xfrm>
            <a:off x="4241481" y="760816"/>
            <a:ext cx="7194109" cy="366254"/>
          </a:xfrm>
          <a:prstGeom prst="rect">
            <a:avLst/>
          </a:prstGeom>
          <a:noFill/>
        </p:spPr>
        <p:txBody>
          <a:bodyPr wrap="square" lIns="128016" tIns="64008" rIns="128016" bIns="64008" rtlCol="0">
            <a:spAutoFit/>
          </a:bodyPr>
          <a:lstStyle/>
          <a:p>
            <a:r>
              <a:rPr lang="en-US" sz="1500" b="1" dirty="0">
                <a:solidFill>
                  <a:schemeClr val="tx1">
                    <a:lumMod val="75000"/>
                    <a:lumOff val="25000"/>
                  </a:schemeClr>
                </a:solidFill>
                <a:latin typeface="Helvetica"/>
                <a:cs typeface="Helvetica"/>
              </a:rPr>
              <a:t>2030 GOAL: 312 installed MW of local PV</a:t>
            </a:r>
          </a:p>
        </p:txBody>
      </p:sp>
      <p:sp>
        <p:nvSpPr>
          <p:cNvPr id="54" name="Title 2"/>
          <p:cNvSpPr txBox="1">
            <a:spLocks/>
          </p:cNvSpPr>
          <p:nvPr/>
        </p:nvSpPr>
        <p:spPr>
          <a:xfrm>
            <a:off x="120244" y="0"/>
            <a:ext cx="12496889" cy="633413"/>
          </a:xfrm>
          <a:prstGeom prst="rect">
            <a:avLst/>
          </a:prstGeom>
        </p:spPr>
        <p:txBody>
          <a:bodyPr vert="horz" lIns="128016" tIns="64008" rIns="128016" bIns="64008" rtlCol="0" anchor="ctr">
            <a:normAutofit/>
          </a:bodyPr>
          <a:lstStyle>
            <a:lvl1pPr algn="ctr" defTabSz="457200" rtl="0" eaLnBrk="0" fontAlgn="base" hangingPunct="0">
              <a:spcBef>
                <a:spcPct val="0"/>
              </a:spcBef>
              <a:spcAft>
                <a:spcPct val="0"/>
              </a:spcAft>
              <a:defRPr sz="1900" b="0" i="0" kern="1200" cap="small">
                <a:solidFill>
                  <a:schemeClr val="tx1"/>
                </a:solidFill>
                <a:latin typeface="Helvetica Neue Light"/>
                <a:ea typeface="ＭＳ Ｐゴシック" charset="-128"/>
                <a:cs typeface="Helvetica Neue Light"/>
              </a:defRPr>
            </a:lvl1pPr>
            <a:lvl2pPr algn="ctr" defTabSz="457200" rtl="0" eaLnBrk="0" fontAlgn="base" hangingPunct="0">
              <a:spcBef>
                <a:spcPct val="0"/>
              </a:spcBef>
              <a:spcAft>
                <a:spcPct val="0"/>
              </a:spcAft>
              <a:defRPr sz="1900" b="1">
                <a:solidFill>
                  <a:schemeClr val="tx1"/>
                </a:solidFill>
                <a:latin typeface="Optima" charset="0"/>
                <a:ea typeface="ＭＳ Ｐゴシック" charset="-128"/>
              </a:defRPr>
            </a:lvl2pPr>
            <a:lvl3pPr algn="ctr" defTabSz="457200" rtl="0" eaLnBrk="0" fontAlgn="base" hangingPunct="0">
              <a:spcBef>
                <a:spcPct val="0"/>
              </a:spcBef>
              <a:spcAft>
                <a:spcPct val="0"/>
              </a:spcAft>
              <a:defRPr sz="1900" b="1">
                <a:solidFill>
                  <a:schemeClr val="tx1"/>
                </a:solidFill>
                <a:latin typeface="Optima" charset="0"/>
                <a:ea typeface="ＭＳ Ｐゴシック" charset="-128"/>
              </a:defRPr>
            </a:lvl3pPr>
            <a:lvl4pPr algn="ctr" defTabSz="457200" rtl="0" eaLnBrk="0" fontAlgn="base" hangingPunct="0">
              <a:spcBef>
                <a:spcPct val="0"/>
              </a:spcBef>
              <a:spcAft>
                <a:spcPct val="0"/>
              </a:spcAft>
              <a:defRPr sz="1900" b="1">
                <a:solidFill>
                  <a:schemeClr val="tx1"/>
                </a:solidFill>
                <a:latin typeface="Optima" charset="0"/>
                <a:ea typeface="ＭＳ Ｐゴシック" charset="-128"/>
              </a:defRPr>
            </a:lvl4pPr>
            <a:lvl5pPr algn="ctr" defTabSz="457200" rtl="0" eaLnBrk="0" fontAlgn="base" hangingPunct="0">
              <a:spcBef>
                <a:spcPct val="0"/>
              </a:spcBef>
              <a:spcAft>
                <a:spcPct val="0"/>
              </a:spcAft>
              <a:defRPr sz="1900" b="1">
                <a:solidFill>
                  <a:schemeClr val="tx1"/>
                </a:solidFill>
                <a:latin typeface="Optima" charset="0"/>
                <a:ea typeface="ＭＳ Ｐゴシック" charset="-128"/>
              </a:defRPr>
            </a:lvl5pPr>
            <a:lvl6pPr marL="457200" algn="ctr" defTabSz="457200" rtl="0" fontAlgn="base">
              <a:spcBef>
                <a:spcPct val="0"/>
              </a:spcBef>
              <a:spcAft>
                <a:spcPct val="0"/>
              </a:spcAft>
              <a:defRPr sz="4400" b="1">
                <a:solidFill>
                  <a:schemeClr val="tx1"/>
                </a:solidFill>
                <a:latin typeface="Optima" charset="0"/>
                <a:ea typeface="ＭＳ Ｐゴシック" charset="-128"/>
              </a:defRPr>
            </a:lvl6pPr>
            <a:lvl7pPr marL="914400" algn="ctr" defTabSz="457200" rtl="0" fontAlgn="base">
              <a:spcBef>
                <a:spcPct val="0"/>
              </a:spcBef>
              <a:spcAft>
                <a:spcPct val="0"/>
              </a:spcAft>
              <a:defRPr sz="4400" b="1">
                <a:solidFill>
                  <a:schemeClr val="tx1"/>
                </a:solidFill>
                <a:latin typeface="Optima" charset="0"/>
                <a:ea typeface="ＭＳ Ｐゴシック" charset="-128"/>
              </a:defRPr>
            </a:lvl7pPr>
            <a:lvl8pPr marL="1371600" algn="ctr" defTabSz="457200" rtl="0" fontAlgn="base">
              <a:spcBef>
                <a:spcPct val="0"/>
              </a:spcBef>
              <a:spcAft>
                <a:spcPct val="0"/>
              </a:spcAft>
              <a:defRPr sz="4400" b="1">
                <a:solidFill>
                  <a:schemeClr val="tx1"/>
                </a:solidFill>
                <a:latin typeface="Optima" charset="0"/>
                <a:ea typeface="ＭＳ Ｐゴシック" charset="-128"/>
              </a:defRPr>
            </a:lvl8pPr>
            <a:lvl9pPr marL="1828800" algn="ctr" defTabSz="457200" rtl="0" fontAlgn="base">
              <a:spcBef>
                <a:spcPct val="0"/>
              </a:spcBef>
              <a:spcAft>
                <a:spcPct val="0"/>
              </a:spcAft>
              <a:defRPr sz="4400" b="1">
                <a:solidFill>
                  <a:schemeClr val="tx1"/>
                </a:solidFill>
                <a:latin typeface="Optima" charset="0"/>
                <a:ea typeface="ＭＳ Ｐゴシック" charset="-128"/>
              </a:defRPr>
            </a:lvl9pPr>
          </a:lstStyle>
          <a:p>
            <a:pPr algn="l"/>
            <a:r>
              <a:rPr lang="en-US" sz="3100" dirty="0">
                <a:latin typeface="Helvetica Light"/>
                <a:cs typeface="Helvetica Light"/>
              </a:rPr>
              <a:t>C. Preliminary PV Goal: bundle contributions to </a:t>
            </a:r>
            <a:r>
              <a:rPr lang="en-US" dirty="0" smtClean="0">
                <a:latin typeface="Helvetica Light"/>
                <a:cs typeface="Helvetica Light"/>
              </a:rPr>
              <a:t>2030</a:t>
            </a:r>
            <a:r>
              <a:rPr lang="en-US" sz="3100" dirty="0">
                <a:latin typeface="Helvetica Light"/>
                <a:cs typeface="Helvetica Light"/>
              </a:rPr>
              <a:t> goal </a:t>
            </a:r>
          </a:p>
        </p:txBody>
      </p:sp>
      <p:sp>
        <p:nvSpPr>
          <p:cNvPr id="59" name="TextBox 58"/>
          <p:cNvSpPr txBox="1"/>
          <p:nvPr/>
        </p:nvSpPr>
        <p:spPr>
          <a:xfrm>
            <a:off x="1624698" y="3180760"/>
            <a:ext cx="1060213" cy="409343"/>
          </a:xfrm>
          <a:prstGeom prst="rect">
            <a:avLst/>
          </a:prstGeom>
          <a:noFill/>
        </p:spPr>
        <p:txBody>
          <a:bodyPr wrap="square" lIns="128016" tIns="64008" rIns="128016" bIns="64008" rtlCol="0">
            <a:spAutoFit/>
          </a:bodyPr>
          <a:lstStyle/>
          <a:p>
            <a:pPr algn="ctr"/>
            <a:r>
              <a:rPr lang="en-US" b="1" dirty="0">
                <a:solidFill>
                  <a:schemeClr val="bg1"/>
                </a:solidFill>
                <a:latin typeface="Helvetica"/>
                <a:cs typeface="Helvetica"/>
              </a:rPr>
              <a:t>51</a:t>
            </a:r>
          </a:p>
        </p:txBody>
      </p:sp>
      <p:sp>
        <p:nvSpPr>
          <p:cNvPr id="60" name="TextBox 59"/>
          <p:cNvSpPr txBox="1"/>
          <p:nvPr/>
        </p:nvSpPr>
        <p:spPr>
          <a:xfrm>
            <a:off x="1607815" y="1666119"/>
            <a:ext cx="1060213" cy="409343"/>
          </a:xfrm>
          <a:prstGeom prst="rect">
            <a:avLst/>
          </a:prstGeom>
          <a:noFill/>
        </p:spPr>
        <p:txBody>
          <a:bodyPr wrap="square" lIns="128016" tIns="64008" rIns="128016" bIns="64008" rtlCol="0">
            <a:spAutoFit/>
          </a:bodyPr>
          <a:lstStyle/>
          <a:p>
            <a:pPr algn="ctr"/>
            <a:r>
              <a:rPr lang="en-US" b="1" dirty="0">
                <a:solidFill>
                  <a:schemeClr val="bg1"/>
                </a:solidFill>
                <a:latin typeface="Helvetica"/>
                <a:cs typeface="Helvetica"/>
              </a:rPr>
              <a:t>73</a:t>
            </a:r>
          </a:p>
        </p:txBody>
      </p:sp>
      <p:sp>
        <p:nvSpPr>
          <p:cNvPr id="65" name="TextBox 64"/>
          <p:cNvSpPr txBox="1"/>
          <p:nvPr/>
        </p:nvSpPr>
        <p:spPr>
          <a:xfrm>
            <a:off x="2145057" y="6249637"/>
            <a:ext cx="558081" cy="344709"/>
          </a:xfrm>
          <a:prstGeom prst="rect">
            <a:avLst/>
          </a:prstGeom>
          <a:noFill/>
        </p:spPr>
        <p:txBody>
          <a:bodyPr wrap="none" lIns="128016" tIns="64008" rIns="128016" bIns="64008" rtlCol="0">
            <a:spAutoFit/>
          </a:bodyPr>
          <a:lstStyle/>
          <a:p>
            <a:r>
              <a:rPr lang="en-US" sz="1400" dirty="0">
                <a:solidFill>
                  <a:prstClr val="white"/>
                </a:solidFill>
                <a:latin typeface="Helvetica"/>
                <a:cs typeface="Helvetica"/>
              </a:rPr>
              <a:t>100</a:t>
            </a:r>
          </a:p>
        </p:txBody>
      </p:sp>
      <p:cxnSp>
        <p:nvCxnSpPr>
          <p:cNvPr id="66" name="Straight Connector 65"/>
          <p:cNvCxnSpPr/>
          <p:nvPr/>
        </p:nvCxnSpPr>
        <p:spPr>
          <a:xfrm>
            <a:off x="2517803" y="4388080"/>
            <a:ext cx="488516" cy="413904"/>
          </a:xfrm>
          <a:prstGeom prst="line">
            <a:avLst/>
          </a:prstGeom>
          <a:ln w="9525" cmpd="sng">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cxnSp>
        <p:nvCxnSpPr>
          <p:cNvPr id="69" name="Straight Connector 68"/>
          <p:cNvCxnSpPr/>
          <p:nvPr/>
        </p:nvCxnSpPr>
        <p:spPr>
          <a:xfrm>
            <a:off x="2587136" y="5806513"/>
            <a:ext cx="432823" cy="0"/>
          </a:xfrm>
          <a:prstGeom prst="line">
            <a:avLst/>
          </a:prstGeom>
          <a:ln w="9525" cmpd="sng">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cxnSp>
        <p:nvCxnSpPr>
          <p:cNvPr id="70" name="Straight Connector 69"/>
          <p:cNvCxnSpPr/>
          <p:nvPr/>
        </p:nvCxnSpPr>
        <p:spPr>
          <a:xfrm>
            <a:off x="2575117" y="7277693"/>
            <a:ext cx="432823" cy="0"/>
          </a:xfrm>
          <a:prstGeom prst="line">
            <a:avLst/>
          </a:prstGeom>
          <a:ln w="9525" cmpd="sng">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cxnSp>
        <p:nvCxnSpPr>
          <p:cNvPr id="71" name="Straight Connector 70"/>
          <p:cNvCxnSpPr/>
          <p:nvPr/>
        </p:nvCxnSpPr>
        <p:spPr>
          <a:xfrm>
            <a:off x="2609057" y="3835651"/>
            <a:ext cx="432823" cy="0"/>
          </a:xfrm>
          <a:prstGeom prst="line">
            <a:avLst/>
          </a:prstGeom>
          <a:ln w="9525" cmpd="sng">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cxnSp>
        <p:nvCxnSpPr>
          <p:cNvPr id="73" name="Straight Connector 72"/>
          <p:cNvCxnSpPr/>
          <p:nvPr/>
        </p:nvCxnSpPr>
        <p:spPr>
          <a:xfrm>
            <a:off x="2591277" y="2600695"/>
            <a:ext cx="432823" cy="0"/>
          </a:xfrm>
          <a:prstGeom prst="line">
            <a:avLst/>
          </a:prstGeom>
          <a:ln w="9525" cmpd="sng">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sp>
        <p:nvSpPr>
          <p:cNvPr id="75" name="Rectangle 74"/>
          <p:cNvSpPr/>
          <p:nvPr/>
        </p:nvSpPr>
        <p:spPr>
          <a:xfrm>
            <a:off x="9312449" y="7510513"/>
            <a:ext cx="2807948" cy="603242"/>
          </a:xfrm>
          <a:prstGeom prst="rect">
            <a:avLst/>
          </a:prstGeom>
        </p:spPr>
        <p:txBody>
          <a:bodyPr wrap="none" lIns="128016" tIns="64008" rIns="128016" bIns="64008">
            <a:spAutoFit/>
          </a:bodyPr>
          <a:lstStyle/>
          <a:p>
            <a:pPr lvl="0"/>
            <a:r>
              <a:rPr lang="en-US" sz="1500" dirty="0">
                <a:solidFill>
                  <a:schemeClr val="tx1">
                    <a:lumMod val="75000"/>
                    <a:lumOff val="25000"/>
                  </a:schemeClr>
                </a:solidFill>
              </a:rPr>
              <a:t>Roof top:</a:t>
            </a:r>
          </a:p>
          <a:p>
            <a:pPr lvl="0"/>
            <a:r>
              <a:rPr lang="en-US" sz="1500" dirty="0">
                <a:solidFill>
                  <a:schemeClr val="tx1">
                    <a:lumMod val="75000"/>
                    <a:lumOff val="25000"/>
                  </a:schemeClr>
                </a:solidFill>
              </a:rPr>
              <a:t>1b. PRPA-owned, rooftop PV</a:t>
            </a:r>
          </a:p>
        </p:txBody>
      </p:sp>
      <p:cxnSp>
        <p:nvCxnSpPr>
          <p:cNvPr id="76" name="Straight Connector 75"/>
          <p:cNvCxnSpPr/>
          <p:nvPr/>
        </p:nvCxnSpPr>
        <p:spPr>
          <a:xfrm>
            <a:off x="8803810" y="5788411"/>
            <a:ext cx="432823" cy="0"/>
          </a:xfrm>
          <a:prstGeom prst="line">
            <a:avLst/>
          </a:prstGeom>
          <a:ln w="9525" cmpd="sng">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cxnSp>
        <p:nvCxnSpPr>
          <p:cNvPr id="77" name="Straight Connector 76"/>
          <p:cNvCxnSpPr/>
          <p:nvPr/>
        </p:nvCxnSpPr>
        <p:spPr>
          <a:xfrm>
            <a:off x="8839370" y="7740001"/>
            <a:ext cx="432823" cy="0"/>
          </a:xfrm>
          <a:prstGeom prst="line">
            <a:avLst/>
          </a:prstGeom>
          <a:ln w="9525" cmpd="sng">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cxnSp>
        <p:nvCxnSpPr>
          <p:cNvPr id="83" name="Straight Connector 82"/>
          <p:cNvCxnSpPr/>
          <p:nvPr/>
        </p:nvCxnSpPr>
        <p:spPr>
          <a:xfrm>
            <a:off x="551181" y="9348762"/>
            <a:ext cx="12065952" cy="0"/>
          </a:xfrm>
          <a:prstGeom prst="line">
            <a:avLst/>
          </a:prstGeom>
          <a:ln w="28575" cmpd="sng">
            <a:solidFill>
              <a:schemeClr val="tx1">
                <a:lumMod val="90000"/>
                <a:lumOff val="10000"/>
              </a:schemeClr>
            </a:solidFill>
          </a:ln>
          <a:effectLst/>
        </p:spPr>
        <p:style>
          <a:lnRef idx="2">
            <a:schemeClr val="accent1"/>
          </a:lnRef>
          <a:fillRef idx="0">
            <a:schemeClr val="accent1"/>
          </a:fillRef>
          <a:effectRef idx="1">
            <a:schemeClr val="accent1"/>
          </a:effectRef>
          <a:fontRef idx="minor">
            <a:schemeClr val="tx1"/>
          </a:fontRef>
        </p:style>
      </p:cxnSp>
      <p:sp>
        <p:nvSpPr>
          <p:cNvPr id="87" name="Left Bracket 86"/>
          <p:cNvSpPr/>
          <p:nvPr/>
        </p:nvSpPr>
        <p:spPr>
          <a:xfrm>
            <a:off x="7703409" y="5085731"/>
            <a:ext cx="99567" cy="4227471"/>
          </a:xfrm>
          <a:prstGeom prst="leftBracket">
            <a:avLst/>
          </a:prstGeom>
          <a:ln w="19050" cmpd="sng">
            <a:solidFill>
              <a:srgbClr val="000000"/>
            </a:solidFill>
          </a:ln>
          <a:effectLst/>
        </p:spPr>
        <p:style>
          <a:lnRef idx="2">
            <a:schemeClr val="accent1"/>
          </a:lnRef>
          <a:fillRef idx="0">
            <a:schemeClr val="accent1"/>
          </a:fillRef>
          <a:effectRef idx="1">
            <a:schemeClr val="accent1"/>
          </a:effectRef>
          <a:fontRef idx="minor">
            <a:schemeClr val="tx1"/>
          </a:fontRef>
        </p:style>
        <p:txBody>
          <a:bodyPr lIns="128016" tIns="64008" rIns="128016" bIns="64008" rtlCol="0" anchor="ctr"/>
          <a:lstStyle/>
          <a:p>
            <a:pPr algn="ctr"/>
            <a:endParaRPr lang="en-US"/>
          </a:p>
        </p:txBody>
      </p:sp>
      <p:sp>
        <p:nvSpPr>
          <p:cNvPr id="88" name="TextBox 87"/>
          <p:cNvSpPr txBox="1"/>
          <p:nvPr/>
        </p:nvSpPr>
        <p:spPr>
          <a:xfrm>
            <a:off x="6160858" y="8264395"/>
            <a:ext cx="1524772" cy="947951"/>
          </a:xfrm>
          <a:prstGeom prst="rect">
            <a:avLst/>
          </a:prstGeom>
          <a:noFill/>
        </p:spPr>
        <p:txBody>
          <a:bodyPr wrap="square" lIns="128016" tIns="64008" rIns="128016" bIns="64008" rtlCol="0">
            <a:spAutoFit/>
          </a:bodyPr>
          <a:lstStyle/>
          <a:p>
            <a:pPr algn="r"/>
            <a:r>
              <a:rPr lang="en-US" sz="1300" b="1" dirty="0"/>
              <a:t>Utility-owned tactics overlap w/ Independent tactics</a:t>
            </a:r>
            <a:endParaRPr lang="en-US" sz="1300" dirty="0"/>
          </a:p>
        </p:txBody>
      </p:sp>
      <p:sp>
        <p:nvSpPr>
          <p:cNvPr id="79" name="Rectangle 78"/>
          <p:cNvSpPr/>
          <p:nvPr/>
        </p:nvSpPr>
        <p:spPr>
          <a:xfrm>
            <a:off x="3072209" y="4637403"/>
            <a:ext cx="2409996" cy="366254"/>
          </a:xfrm>
          <a:prstGeom prst="rect">
            <a:avLst/>
          </a:prstGeom>
        </p:spPr>
        <p:txBody>
          <a:bodyPr wrap="none" lIns="128016" tIns="64008" rIns="128016" bIns="64008">
            <a:spAutoFit/>
          </a:bodyPr>
          <a:lstStyle/>
          <a:p>
            <a:pPr lvl="0"/>
            <a:r>
              <a:rPr lang="en-US" sz="1500" dirty="0">
                <a:solidFill>
                  <a:schemeClr val="tx1">
                    <a:lumMod val="75000"/>
                    <a:lumOff val="25000"/>
                  </a:schemeClr>
                </a:solidFill>
              </a:rPr>
              <a:t>3c. Big-box Partnerships</a:t>
            </a:r>
          </a:p>
        </p:txBody>
      </p:sp>
      <p:sp>
        <p:nvSpPr>
          <p:cNvPr id="49" name="Slide Number Placeholder 2"/>
          <p:cNvSpPr>
            <a:spLocks noGrp="1"/>
          </p:cNvSpPr>
          <p:nvPr>
            <p:ph type="sldNum" sz="quarter" idx="12"/>
          </p:nvPr>
        </p:nvSpPr>
        <p:spPr>
          <a:xfrm>
            <a:off x="12210734" y="9334973"/>
            <a:ext cx="655319" cy="339408"/>
          </a:xfrm>
        </p:spPr>
        <p:txBody>
          <a:bodyPr/>
          <a:lstStyle/>
          <a:p>
            <a:fld id="{9A790FB6-828C-42B7-8DB6-4BAD25C042CC}" type="slidenum">
              <a:rPr lang="en-US" sz="1300"/>
              <a:pPr/>
              <a:t>9</a:t>
            </a:fld>
            <a:endParaRPr lang="en-US" sz="1300" dirty="0"/>
          </a:p>
        </p:txBody>
      </p:sp>
    </p:spTree>
    <p:extLst>
      <p:ext uri="{BB962C8B-B14F-4D97-AF65-F5344CB8AC3E}">
        <p14:creationId xmlns:p14="http://schemas.microsoft.com/office/powerpoint/2010/main" val="32020278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PRESENTATIONDONOTDELETE" val="&lt;?xml version=&quot;1.0&quot; encoding=&quot;UTF-16&quot; standalone=&quot;yes&quot;?&gt;&#10;&lt;root reqver=&quot;21047&quot;&gt;&lt;version val=&quot;23233&quot;/&gt;&lt;CPresentation id=&quot;1&quot;&gt;&lt;m_precDefaultNumber&gt;&lt;m_bNumberIsYear val=&quot;1&quot;/&gt;&lt;m_chMinusSymbol&gt;-&lt;/m_chMinusSymbol&gt;&lt;m_chDecimalSymbol17909&gt;.&lt;/m_chDecimalSymbol17909&gt;&lt;m_nGroupingDigits17909 val=&quot;3&quot;/&gt;&lt;m_chGroupingSymbol17909&gt;,&lt;/m_chGroupingSymbol17909&gt;&lt;/m_precDefaultNumber&gt;&lt;m_precDefaultPercent&gt;&lt;m_bNumberIsYear val=&quot;1&quot;/&gt;&lt;m_chMinusSymbol&gt;-&lt;/m_chMinusSymbol&gt;&lt;m_chDecimalSymbol17909&gt;.&lt;/m_chDecimalSymbol17909&gt;&lt;m_nGroupingDigits17909 val=&quot;3&quot;/&gt;&lt;m_chGroupingSymbol17909&gt;,&lt;/m_chGroupingSymbol17909&gt;&lt;m_strSuffix17909&gt;%&lt;/m_strSuffix17909&gt;&lt;/m_precDefaultPercent&gt;&lt;m_precDefaultDate&gt;&lt;m_bNumberIsYear val=&quot;0&quot;/&gt;&lt;m_strFormatTime&gt;%#m/%#d/%Y&lt;/m_strFormatTime&gt;&lt;/m_precDefaultDate&gt;&lt;m_precDefaultYear/&gt;&lt;m_precDefaultQuarter/&gt;&lt;m_precDefaultMonth/&gt;&lt;m_precDefaultWeek/&gt;&lt;m_precDefaultDay/&gt;&lt;m_mruColor&gt;&lt;m_vecMRU length=&quot;5&quot;&gt;&lt;elem m_fUsage=&quot;2.41649436165486800000E+000&quot;&gt;&lt;m_msothmcolidx val=&quot;0&quot;/&gt;&lt;m_rgb r=&quot;92&quot; g=&quot;92&quot; b=&quot;92&quot;/&gt;&lt;m_ppcolschidx tagver0=&quot;23004&quot; tagname0=&quot;m_ppcolschidxUNRECOGNIZED&quot; val=&quot;0&quot;/&gt;&lt;m_nBrightness val=&quot;0&quot;/&gt;&lt;/elem&gt;&lt;elem m_fUsage=&quot;2.27585266697649930000E+000&quot;&gt;&lt;m_msothmcolidx val=&quot;0&quot;/&gt;&lt;m_rgb r=&quot;98&quot; g=&quot;bc&quot; b=&quot;75&quot;/&gt;&lt;m_ppcolschidx tagver0=&quot;23004&quot; tagname0=&quot;m_ppcolschidxUNRECOGNIZED&quot; val=&quot;0&quot;/&gt;&lt;m_nBrightness val=&quot;0&quot;/&gt;&lt;/elem&gt;&lt;elem m_fUsage=&quot;1.89179390064639860000E+000&quot;&gt;&lt;m_msothmcolidx val=&quot;0&quot;/&gt;&lt;m_rgb r=&quot;f4&quot; g=&quot;c3&quot; b=&quot;78&quot;/&gt;&lt;m_ppcolschidx tagver0=&quot;23004&quot; tagname0=&quot;m_ppcolschidxUNRECOGNIZED&quot; val=&quot;0&quot;/&gt;&lt;m_nBrightness val=&quot;0&quot;/&gt;&lt;/elem&gt;&lt;elem m_fUsage=&quot;1.75516706073832500000E+000&quot;&gt;&lt;m_msothmcolidx val=&quot;0&quot;/&gt;&lt;m_rgb r=&quot;e3&quot; g=&quot;5e&quot; b=&quot;58&quot;/&gt;&lt;m_ppcolschidx tagver0=&quot;23004&quot; tagname0=&quot;m_ppcolschidxUNRECOGNIZED&quot; val=&quot;0&quot;/&gt;&lt;m_nBrightness val=&quot;0&quot;/&gt;&lt;/elem&gt;&lt;elem m_fUsage=&quot;1.07919463995351020000E+000&quot;&gt;&lt;m_msothmcolidx val=&quot;0&quot;/&gt;&lt;m_rgb r=&quot;76&quot; g=&quot;a1&quot; b=&quot;bb&quot;/&gt;&lt;m_ppcolschidx tagver0=&quot;23004&quot; tagname0=&quot;m_ppcolschidxUNRECOGNIZED&quot; val=&quot;0&quot;/&gt;&lt;m_nBrightness val=&quot;0&quot;/&gt;&lt;/elem&gt;&lt;/m_vecMRU&gt;&lt;/m_mruColor&gt;&lt;m_eweekdayFirstOfWeek val=&quot;1&quot;/&gt;&lt;m_eweekdayFirstOfWorkweek val=&quot;2&quot;/&gt;&lt;m_eweekdayFirstOfWeekend val=&quot;7&quot;/&gt;&lt;/CPresentation&gt;&lt;/root&gt;"/>
  <p:tag name="THINKCELLUNDODONOTDELETE" val="0"/>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Basic Slide">
  <a:themeElements>
    <a:clrScheme name="RMI Color Palette">
      <a:dk1>
        <a:srgbClr val="262626"/>
      </a:dk1>
      <a:lt1>
        <a:sysClr val="window" lastClr="FFFFFF"/>
      </a:lt1>
      <a:dk2>
        <a:srgbClr val="385B71"/>
      </a:dk2>
      <a:lt2>
        <a:srgbClr val="F3EFE4"/>
      </a:lt2>
      <a:accent1>
        <a:srgbClr val="75AAC9"/>
      </a:accent1>
      <a:accent2>
        <a:srgbClr val="BABDDA"/>
      </a:accent2>
      <a:accent3>
        <a:srgbClr val="547237"/>
      </a:accent3>
      <a:accent4>
        <a:srgbClr val="ED9B1E"/>
      </a:accent4>
      <a:accent5>
        <a:srgbClr val="721713"/>
      </a:accent5>
      <a:accent6>
        <a:srgbClr val="9E201B"/>
      </a:accent6>
      <a:hlink>
        <a:srgbClr val="4950C9"/>
      </a:hlink>
      <a:folHlink>
        <a:srgbClr val="800080"/>
      </a:folHlink>
    </a:clrScheme>
    <a:fontScheme name="Aspect">
      <a:maj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ajorFont>
      <a:min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2"/>
        </a:solidFill>
        <a:ln>
          <a:solidFill>
            <a:schemeClr val="bg1">
              <a:lumMod val="85000"/>
            </a:schemeClr>
          </a:solidFill>
        </a:ln>
        <a:effectLst/>
      </a:spPr>
      <a:bodyPr rtlCol="0" anchor="ctr"/>
      <a:lstStyle>
        <a:defPPr algn="ctr">
          <a:defRPr dirty="0">
            <a:latin typeface="Helvetica"/>
            <a:cs typeface="Helvetica"/>
          </a:defRPr>
        </a:defPPr>
      </a:lstStyle>
      <a:style>
        <a:lnRef idx="1">
          <a:schemeClr val="accent1"/>
        </a:lnRef>
        <a:fillRef idx="3">
          <a:schemeClr val="accent1"/>
        </a:fillRef>
        <a:effectRef idx="2">
          <a:schemeClr val="accent1"/>
        </a:effectRef>
        <a:fontRef idx="minor">
          <a:schemeClr val="lt1"/>
        </a:fontRef>
      </a:style>
    </a:spDef>
    <a:lnDef>
      <a:spPr>
        <a:ln>
          <a:solidFill>
            <a:schemeClr val="tx2"/>
          </a:solidFill>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defRPr sz="1600" dirty="0">
            <a:solidFill>
              <a:schemeClr val="tx1">
                <a:lumMod val="75000"/>
                <a:lumOff val="25000"/>
              </a:schemeClr>
            </a:solidFill>
            <a:latin typeface="Helvetica"/>
            <a:cs typeface="Helvetica"/>
          </a:defRPr>
        </a:defPPr>
      </a:lstStyle>
    </a:txDef>
  </a:objectDefaults>
  <a:extraClrSchemeLst/>
</a:theme>
</file>

<file path=ppt/theme/theme2.xml><?xml version="1.0" encoding="utf-8"?>
<a:theme xmlns:a="http://schemas.openxmlformats.org/drawingml/2006/main" name="1_Basic Slide">
  <a:themeElements>
    <a:clrScheme name="RMI Color Palette">
      <a:dk1>
        <a:srgbClr val="262626"/>
      </a:dk1>
      <a:lt1>
        <a:sysClr val="window" lastClr="FFFFFF"/>
      </a:lt1>
      <a:dk2>
        <a:srgbClr val="385B71"/>
      </a:dk2>
      <a:lt2>
        <a:srgbClr val="F3EFE4"/>
      </a:lt2>
      <a:accent1>
        <a:srgbClr val="75AAC9"/>
      </a:accent1>
      <a:accent2>
        <a:srgbClr val="BABDDA"/>
      </a:accent2>
      <a:accent3>
        <a:srgbClr val="547237"/>
      </a:accent3>
      <a:accent4>
        <a:srgbClr val="ED9B1E"/>
      </a:accent4>
      <a:accent5>
        <a:srgbClr val="721713"/>
      </a:accent5>
      <a:accent6>
        <a:srgbClr val="9E201B"/>
      </a:accent6>
      <a:hlink>
        <a:srgbClr val="4950C9"/>
      </a:hlink>
      <a:folHlink>
        <a:srgbClr val="800080"/>
      </a:folHlink>
    </a:clrScheme>
    <a:fontScheme name="Aspect">
      <a:maj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ajorFont>
      <a:min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2"/>
        </a:solidFill>
        <a:ln>
          <a:solidFill>
            <a:schemeClr val="bg1">
              <a:lumMod val="85000"/>
            </a:schemeClr>
          </a:solidFill>
        </a:ln>
        <a:effectLst/>
      </a:spPr>
      <a:bodyPr rtlCol="0" anchor="ctr"/>
      <a:lstStyle>
        <a:defPPr algn="ctr">
          <a:defRPr dirty="0">
            <a:latin typeface="Helvetica"/>
            <a:cs typeface="Helvetica"/>
          </a:defRPr>
        </a:defPPr>
      </a:lstStyle>
      <a:style>
        <a:lnRef idx="1">
          <a:schemeClr val="accent1"/>
        </a:lnRef>
        <a:fillRef idx="3">
          <a:schemeClr val="accent1"/>
        </a:fillRef>
        <a:effectRef idx="2">
          <a:schemeClr val="accent1"/>
        </a:effectRef>
        <a:fontRef idx="minor">
          <a:schemeClr val="lt1"/>
        </a:fontRef>
      </a:style>
    </a:spDef>
    <a:lnDef>
      <a:spPr>
        <a:ln>
          <a:solidFill>
            <a:schemeClr val="tx2"/>
          </a:solidFill>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defRPr sz="1600" dirty="0">
            <a:solidFill>
              <a:schemeClr val="tx1">
                <a:lumMod val="75000"/>
                <a:lumOff val="25000"/>
              </a:schemeClr>
            </a:solidFill>
            <a:latin typeface="Helvetica"/>
            <a:cs typeface="Helvetica"/>
          </a:defRPr>
        </a:defPPr>
      </a:lstStyle>
    </a:txDef>
  </a:objectDefaults>
  <a:extraClrSchemeLst/>
</a:theme>
</file>

<file path=ppt/theme/theme3.xml><?xml version="1.0" encoding="utf-8"?>
<a:theme xmlns:a="http://schemas.openxmlformats.org/drawingml/2006/main" name="2_Basic Slide">
  <a:themeElements>
    <a:clrScheme name="RMI Color Palette">
      <a:dk1>
        <a:srgbClr val="262626"/>
      </a:dk1>
      <a:lt1>
        <a:sysClr val="window" lastClr="FFFFFF"/>
      </a:lt1>
      <a:dk2>
        <a:srgbClr val="385B71"/>
      </a:dk2>
      <a:lt2>
        <a:srgbClr val="F3EFE4"/>
      </a:lt2>
      <a:accent1>
        <a:srgbClr val="75AAC9"/>
      </a:accent1>
      <a:accent2>
        <a:srgbClr val="BABDDA"/>
      </a:accent2>
      <a:accent3>
        <a:srgbClr val="547237"/>
      </a:accent3>
      <a:accent4>
        <a:srgbClr val="ED9B1E"/>
      </a:accent4>
      <a:accent5>
        <a:srgbClr val="721713"/>
      </a:accent5>
      <a:accent6>
        <a:srgbClr val="9E201B"/>
      </a:accent6>
      <a:hlink>
        <a:srgbClr val="4950C9"/>
      </a:hlink>
      <a:folHlink>
        <a:srgbClr val="800080"/>
      </a:folHlink>
    </a:clrScheme>
    <a:fontScheme name="Aspect">
      <a:maj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ajorFont>
      <a:min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2"/>
        </a:solidFill>
        <a:ln>
          <a:solidFill>
            <a:schemeClr val="bg1">
              <a:lumMod val="85000"/>
            </a:schemeClr>
          </a:solidFill>
        </a:ln>
        <a:effectLst/>
      </a:spPr>
      <a:bodyPr rtlCol="0" anchor="ctr"/>
      <a:lstStyle>
        <a:defPPr algn="ctr">
          <a:defRPr dirty="0">
            <a:latin typeface="Helvetica"/>
            <a:cs typeface="Helvetica"/>
          </a:defRPr>
        </a:defPPr>
      </a:lstStyle>
      <a:style>
        <a:lnRef idx="1">
          <a:schemeClr val="accent1"/>
        </a:lnRef>
        <a:fillRef idx="3">
          <a:schemeClr val="accent1"/>
        </a:fillRef>
        <a:effectRef idx="2">
          <a:schemeClr val="accent1"/>
        </a:effectRef>
        <a:fontRef idx="minor">
          <a:schemeClr val="lt1"/>
        </a:fontRef>
      </a:style>
    </a:spDef>
    <a:lnDef>
      <a:spPr>
        <a:ln>
          <a:solidFill>
            <a:schemeClr val="tx2"/>
          </a:solidFill>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defRPr sz="1600" dirty="0">
            <a:solidFill>
              <a:schemeClr val="tx1">
                <a:lumMod val="75000"/>
                <a:lumOff val="25000"/>
              </a:schemeClr>
            </a:solidFill>
            <a:latin typeface="Helvetica"/>
            <a:cs typeface="Helvetica"/>
          </a:defRPr>
        </a:defPPr>
      </a:lstStyle>
    </a:tx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6_Basic Slide">
  <a:themeElements>
    <a:clrScheme name="RMI Color Palette">
      <a:dk1>
        <a:srgbClr val="262626"/>
      </a:dk1>
      <a:lt1>
        <a:sysClr val="window" lastClr="FFFFFF"/>
      </a:lt1>
      <a:dk2>
        <a:srgbClr val="385B71"/>
      </a:dk2>
      <a:lt2>
        <a:srgbClr val="F3EFE4"/>
      </a:lt2>
      <a:accent1>
        <a:srgbClr val="75AAC9"/>
      </a:accent1>
      <a:accent2>
        <a:srgbClr val="BABDDA"/>
      </a:accent2>
      <a:accent3>
        <a:srgbClr val="547237"/>
      </a:accent3>
      <a:accent4>
        <a:srgbClr val="ED9B1E"/>
      </a:accent4>
      <a:accent5>
        <a:srgbClr val="721713"/>
      </a:accent5>
      <a:accent6>
        <a:srgbClr val="9E201B"/>
      </a:accent6>
      <a:hlink>
        <a:srgbClr val="4950C9"/>
      </a:hlink>
      <a:folHlink>
        <a:srgbClr val="800080"/>
      </a:folHlink>
    </a:clrScheme>
    <a:fontScheme name="Aspect">
      <a:maj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ajorFont>
      <a:min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2"/>
        </a:solidFill>
        <a:ln>
          <a:solidFill>
            <a:schemeClr val="bg1">
              <a:lumMod val="85000"/>
            </a:schemeClr>
          </a:solidFill>
        </a:ln>
        <a:effectLst/>
      </a:spPr>
      <a:bodyPr rtlCol="0" anchor="ctr"/>
      <a:lstStyle>
        <a:defPPr algn="ctr">
          <a:defRPr dirty="0">
            <a:latin typeface="Helvetica"/>
            <a:cs typeface="Helvetica"/>
          </a:defRPr>
        </a:defPPr>
      </a:lstStyle>
      <a:style>
        <a:lnRef idx="1">
          <a:schemeClr val="accent1"/>
        </a:lnRef>
        <a:fillRef idx="3">
          <a:schemeClr val="accent1"/>
        </a:fillRef>
        <a:effectRef idx="2">
          <a:schemeClr val="accent1"/>
        </a:effectRef>
        <a:fontRef idx="minor">
          <a:schemeClr val="lt1"/>
        </a:fontRef>
      </a:style>
    </a:spDef>
    <a:lnDef>
      <a:spPr>
        <a:ln>
          <a:solidFill>
            <a:schemeClr val="tx2"/>
          </a:solidFill>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defRPr sz="1600" dirty="0">
            <a:solidFill>
              <a:schemeClr val="tx1">
                <a:lumMod val="75000"/>
                <a:lumOff val="25000"/>
              </a:schemeClr>
            </a:solidFill>
            <a:latin typeface="Helvetica"/>
            <a:cs typeface="Helvetica"/>
          </a:defRPr>
        </a:defPPr>
      </a:lstStyle>
    </a:txDef>
  </a:objectDefaults>
  <a:extraClrSchemeLst/>
</a:theme>
</file>

<file path=ppt/theme/theme6.xml><?xml version="1.0" encoding="utf-8"?>
<a:theme xmlns:a="http://schemas.openxmlformats.org/drawingml/2006/main" name="3_Basic Slide">
  <a:themeElements>
    <a:clrScheme name="RMI Color Palette">
      <a:dk1>
        <a:srgbClr val="262626"/>
      </a:dk1>
      <a:lt1>
        <a:sysClr val="window" lastClr="FFFFFF"/>
      </a:lt1>
      <a:dk2>
        <a:srgbClr val="385B71"/>
      </a:dk2>
      <a:lt2>
        <a:srgbClr val="F3EFE4"/>
      </a:lt2>
      <a:accent1>
        <a:srgbClr val="75AAC9"/>
      </a:accent1>
      <a:accent2>
        <a:srgbClr val="BABDDA"/>
      </a:accent2>
      <a:accent3>
        <a:srgbClr val="547237"/>
      </a:accent3>
      <a:accent4>
        <a:srgbClr val="ED9B1E"/>
      </a:accent4>
      <a:accent5>
        <a:srgbClr val="721713"/>
      </a:accent5>
      <a:accent6>
        <a:srgbClr val="9E201B"/>
      </a:accent6>
      <a:hlink>
        <a:srgbClr val="4950C9"/>
      </a:hlink>
      <a:folHlink>
        <a:srgbClr val="800080"/>
      </a:folHlink>
    </a:clrScheme>
    <a:fontScheme name="Aspect">
      <a:maj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ajorFont>
      <a:min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2"/>
        </a:solidFill>
        <a:ln>
          <a:solidFill>
            <a:schemeClr val="bg1">
              <a:lumMod val="85000"/>
            </a:schemeClr>
          </a:solidFill>
        </a:ln>
        <a:effectLst/>
      </a:spPr>
      <a:bodyPr rtlCol="0" anchor="ctr"/>
      <a:lstStyle>
        <a:defPPr algn="ctr">
          <a:defRPr dirty="0">
            <a:latin typeface="Helvetica"/>
            <a:cs typeface="Helvetica"/>
          </a:defRPr>
        </a:defPPr>
      </a:lstStyle>
      <a:style>
        <a:lnRef idx="1">
          <a:schemeClr val="accent1"/>
        </a:lnRef>
        <a:fillRef idx="3">
          <a:schemeClr val="accent1"/>
        </a:fillRef>
        <a:effectRef idx="2">
          <a:schemeClr val="accent1"/>
        </a:effectRef>
        <a:fontRef idx="minor">
          <a:schemeClr val="lt1"/>
        </a:fontRef>
      </a:style>
    </a:spDef>
    <a:lnDef>
      <a:spPr>
        <a:ln>
          <a:solidFill>
            <a:schemeClr val="tx2"/>
          </a:solidFill>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defRPr sz="1600" dirty="0">
            <a:solidFill>
              <a:schemeClr val="tx1">
                <a:lumMod val="75000"/>
                <a:lumOff val="25000"/>
              </a:schemeClr>
            </a:solidFill>
            <a:latin typeface="Helvetica"/>
            <a:cs typeface="Helvetica"/>
          </a:defRPr>
        </a:defPPr>
      </a:lstStyle>
    </a:txDef>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280334FEFAFB7459BE11701CCBAF0A5" ma:contentTypeVersion="41" ma:contentTypeDescription="Create a new document." ma:contentTypeScope="" ma:versionID="3d195c8671bac634492ebe00e0b2707b">
  <xsd:schema xmlns:xsd="http://www.w3.org/2001/XMLSchema" xmlns:p="http://schemas.microsoft.com/office/2006/metadata/properties" xmlns:ns2="2c194675-3206-42ef-adc7-c0d81f49091b" targetNamespace="http://schemas.microsoft.com/office/2006/metadata/properties" ma:root="true" ma:fieldsID="6589b67e49b03f519cc9142f527735fd" ns2:_="">
    <xsd:import namespace="2c194675-3206-42ef-adc7-c0d81f49091b"/>
    <xsd:element name="properties">
      <xsd:complexType>
        <xsd:sequence>
          <xsd:element name="documentManagement">
            <xsd:complexType>
              <xsd:all>
                <xsd:element ref="ns2:_x0032__x0020_sentence_x0020_summary" minOccurs="0"/>
                <xsd:element ref="ns2:Abstract_x002f__x0020_Key_x0020_Findings" minOccurs="0"/>
                <xsd:element ref="ns2:Document_x0020_Type" minOccurs="0"/>
                <xsd:element ref="ns2:Document_x0020_ID" minOccurs="0"/>
                <xsd:element ref="ns2:Author2" minOccurs="0"/>
                <xsd:element ref="ns2:Additional_x0020_Authors_x002f_Notes" minOccurs="0"/>
                <xsd:element ref="ns2:Project" minOccurs="0"/>
                <xsd:element ref="ns2:Publisher" minOccurs="0"/>
                <xsd:element ref="ns2:Document_x0020_ID0" minOccurs="0"/>
                <xsd:element ref="ns2:Archive" minOccurs="0"/>
                <xsd:element ref="ns2:ABL_x0020_Best_x0020_Of" minOccurs="0"/>
                <xsd:element ref="ns2:Subject_x0020_Categories" minOccurs="0"/>
                <xsd:element ref="ns2:RMI_x002e_org_x0020_URL" minOccurs="0"/>
                <xsd:element ref="ns2:RMI_x002e_org_x0020_and_x0020_or_x0020_RetroFIT_x0020_Depot" minOccurs="0"/>
                <xsd:element ref="ns2:e_x002d_Lab" minOccurs="0"/>
                <xsd:element ref="ns2:Event_x0020_Name" minOccurs="0"/>
              </xsd:all>
            </xsd:complexType>
          </xsd:element>
        </xsd:sequence>
      </xsd:complexType>
    </xsd:element>
  </xsd:schema>
  <xsd:schema xmlns:xsd="http://www.w3.org/2001/XMLSchema" xmlns:dms="http://schemas.microsoft.com/office/2006/documentManagement/types" targetNamespace="2c194675-3206-42ef-adc7-c0d81f49091b" elementFormDefault="qualified">
    <xsd:import namespace="http://schemas.microsoft.com/office/2006/documentManagement/types"/>
    <xsd:element name="_x0032__x0020_sentence_x0020_summary" ma:index="2" nillable="true" ma:displayName="2 sentence summary" ma:internalName="_x0032__x0020_sentence_x0020_summary">
      <xsd:simpleType>
        <xsd:restriction base="dms:Note"/>
      </xsd:simpleType>
    </xsd:element>
    <xsd:element name="Abstract_x002f__x0020_Key_x0020_Findings" ma:index="3" nillable="true" ma:displayName="Abstract/ Key Findings" ma:description="Two paragraph summary copied from executive summary." ma:internalName="Abstract_x002f__x0020_Key_x0020_Findings">
      <xsd:simpleType>
        <xsd:restriction base="dms:Note"/>
      </xsd:simpleType>
    </xsd:element>
    <xsd:element name="Document_x0020_Type" ma:index="4" nillable="true" ma:displayName="Document Type" ma:internalName="Document_x0020_Type">
      <xsd:complexType>
        <xsd:complexContent>
          <xsd:extension base="dms:MultiChoice">
            <xsd:sequence>
              <xsd:element name="Value" maxOccurs="unbounded" minOccurs="0" nillable="true">
                <xsd:simpleType>
                  <xsd:restriction base="dms:Choice">
                    <xsd:enumeration value="Annual Report"/>
                    <xsd:enumeration value="Book or Book Chapter"/>
                    <xsd:enumeration value="Conference Proceedings"/>
                    <xsd:enumeration value="Fact-sheet or One-pager"/>
                    <xsd:enumeration value="Guide"/>
                    <xsd:enumeration value="Interview"/>
                    <xsd:enumeration value="Journal or Magazine Article"/>
                    <xsd:enumeration value="Letter"/>
                    <xsd:enumeration value="Natural Capitalism Case Study"/>
                    <xsd:enumeration value="Natural Capitalism Original Chapter"/>
                    <xsd:enumeration value="Natural Capitalism New Chapter"/>
                    <xsd:enumeration value="Presentation"/>
                    <xsd:enumeration value="Report or White Paper"/>
                    <xsd:enumeration value="Solutions Journal"/>
                  </xsd:restriction>
                </xsd:simpleType>
              </xsd:element>
            </xsd:sequence>
          </xsd:extension>
        </xsd:complexContent>
      </xsd:complexType>
    </xsd:element>
    <xsd:element name="Document_x0020_ID" ma:index="5" nillable="true" ma:displayName="Old Document ID" ma:internalName="Document_x0020_ID">
      <xsd:simpleType>
        <xsd:restriction base="dms:Text">
          <xsd:maxLength value="255"/>
        </xsd:restriction>
      </xsd:simpleType>
    </xsd:element>
    <xsd:element name="Author2" ma:index="6" nillable="true" ma:displayName="Author" ma:list="933cda26-b776-4be9-8439-9bdf07a1101d" ma:internalName="Author2" ma:showField="Title" ma:web="c4d28c8a-51ba-436b-b088-21586cbd4038">
      <xsd:complexType>
        <xsd:complexContent>
          <xsd:extension base="dms:MultiChoiceLookup">
            <xsd:sequence>
              <xsd:element name="Value" type="dms:Lookup" maxOccurs="unbounded" minOccurs="0" nillable="true"/>
            </xsd:sequence>
          </xsd:extension>
        </xsd:complexContent>
      </xsd:complexType>
    </xsd:element>
    <xsd:element name="Additional_x0020_Authors_x002f_Notes" ma:index="7" nillable="true" ma:displayName="Additional Authors" ma:internalName="Additional_x0020_Authors_x002f_Notes">
      <xsd:simpleType>
        <xsd:restriction base="dms:Text">
          <xsd:maxLength value="255"/>
        </xsd:restriction>
      </xsd:simpleType>
    </xsd:element>
    <xsd:element name="Project" ma:index="8" nillable="true" ma:displayName="Project" ma:list="{5ef497e8-80ef-4739-8e52-f93ae45921d2}" ma:internalName="Project" ma:showField="Title">
      <xsd:simpleType>
        <xsd:restriction base="dms:Lookup"/>
      </xsd:simpleType>
    </xsd:element>
    <xsd:element name="Publisher" ma:index="9" nillable="true" ma:displayName="Publisher" ma:internalName="Publisher">
      <xsd:simpleType>
        <xsd:restriction base="dms:Text">
          <xsd:maxLength value="255"/>
        </xsd:restriction>
      </xsd:simpleType>
    </xsd:element>
    <xsd:element name="Document_x0020_ID0" ma:index="10" nillable="true" ma:displayName="Document ID" ma:internalName="Document_x0020_ID0">
      <xsd:simpleType>
        <xsd:restriction base="dms:Text">
          <xsd:maxLength value="255"/>
        </xsd:restriction>
      </xsd:simpleType>
    </xsd:element>
    <xsd:element name="Archive" ma:index="11" nillable="true" ma:displayName="Archive" ma:default="0" ma:internalName="Archive">
      <xsd:simpleType>
        <xsd:restriction base="dms:Boolean"/>
      </xsd:simpleType>
    </xsd:element>
    <xsd:element name="ABL_x0020_Best_x0020_Of" ma:index="12" nillable="true" ma:displayName="ABL Best Of" ma:default="0" ma:internalName="ABL_x0020_Best_x0020_Of">
      <xsd:simpleType>
        <xsd:restriction base="dms:Boolean"/>
      </xsd:simpleType>
    </xsd:element>
    <xsd:element name="Subject_x0020_Categories" ma:index="13" nillable="true" ma:displayName="Old Subject" ma:internalName="Subject_x0020_Categories">
      <xsd:complexType>
        <xsd:complexContent>
          <xsd:extension base="dms:MultiChoice">
            <xsd:sequence>
              <xsd:element name="Value" maxOccurs="unbounded" minOccurs="0" nillable="true">
                <xsd:simpleType>
                  <xsd:restriction base="dms:Choice">
                    <xsd:enumeration value="ENERGY AND RESOURCES"/>
                    <xsd:enumeration value="Air Pollution"/>
                    <xsd:enumeration value="Biofuel &amp; Biomass Combustion"/>
                    <xsd:enumeration value="Coal"/>
                    <xsd:enumeration value="Cogeneration &amp; Distributed Heating/Cooling"/>
                    <xsd:enumeration value="Demand Response"/>
                    <xsd:enumeration value="Development"/>
                    <xsd:enumeration value="Electricity"/>
                    <xsd:enumeration value="Grid Integration &amp; Electricity Storage"/>
                    <xsd:enumeration value="Energy Efficiency"/>
                    <xsd:enumeration value="Energy Policy"/>
                    <xsd:enumeration value="Hydrogen &amp; Fuel Cells"/>
                    <xsd:enumeration value="Life Cycle Analysis"/>
                    <xsd:enumeration value="Natural Gas"/>
                    <xsd:enumeration value="Nuclear"/>
                    <xsd:enumeration value="Oil"/>
                    <xsd:enumeration value="Renewables"/>
                    <xsd:enumeration value="Solar"/>
                    <xsd:enumeration value="Smart Grid &amp; Electric Transmission"/>
                    <xsd:enumeration value="Subsidies"/>
                    <xsd:enumeration value="Utility Strategy &amp; Investment Choices"/>
                    <xsd:enumeration value="Wind"/>
                    <xsd:enumeration value="Utility Regulation"/>
                    <xsd:enumeration value="BUILT ENVIRONMENT"/>
                    <xsd:enumeration value="Appliances"/>
                    <xsd:enumeration value="Building Codes"/>
                    <xsd:enumeration value="Building Policy"/>
                    <xsd:enumeration value="Buildings--Commercial"/>
                    <xsd:enumeration value="Buildings--Industrial"/>
                    <xsd:enumeration value="Buildings--Residential"/>
                    <xsd:enumeration value="Buildings--Public"/>
                    <xsd:enumeration value="Cities &amp; Urbanism"/>
                    <xsd:enumeration value="College Campuses"/>
                    <xsd:enumeration value="Construction Materials"/>
                    <xsd:enumeration value="Counties &amp; Rural"/>
                    <xsd:enumeration value="Energy-Efficient Design"/>
                    <xsd:enumeration value="Energy Modeling"/>
                    <xsd:enumeration value="Envelope"/>
                    <xsd:enumeration value="Financing"/>
                    <xsd:enumeration value="HVAC"/>
                    <xsd:enumeration value="Institutional Barriers"/>
                    <xsd:enumeration value="Land Use"/>
                    <xsd:enumeration value="Lighting &amp; Daylighting"/>
                    <xsd:enumeration value="Plug Loads"/>
                    <xsd:enumeration value="Rating Tools and Methods"/>
                    <xsd:enumeration value="Retrofit"/>
                    <xsd:enumeration value="Schools"/>
                    <xsd:enumeration value="Side-Benefits of Energy Efficiency"/>
                    <xsd:enumeration value="Tenant Fit-out"/>
                    <xsd:enumeration value="TRANSPORTATION"/>
                    <xsd:enumeration value="Aerodynamics"/>
                    <xsd:enumeration value="Airplanes"/>
                    <xsd:enumeration value="Cars"/>
                    <xsd:enumeration value="Electrification &amp; Infrastructure &amp; Smart Garage"/>
                    <xsd:enumeration value="Feebates"/>
                    <xsd:enumeration value="Freight"/>
                    <xsd:enumeration value="Hybrid Vehicle &amp; PHEV"/>
                    <xsd:enumeration value="Hypercars"/>
                    <xsd:enumeration value="Lifecycle Analysis"/>
                    <xsd:enumeration value="Lightweighting"/>
                    <xsd:enumeration value="Maritime Shipping &amp; Ports"/>
                    <xsd:enumeration value="Safety"/>
                    <xsd:enumeration value="Transportation Policy"/>
                    <xsd:enumeration value="Trucks &amp; Trucking"/>
                    <xsd:enumeration value="INDUSTRY AND MATERIALS"/>
                    <xsd:enumeration value="Agriculture"/>
                    <xsd:enumeration value="Biotechnology"/>
                    <xsd:enumeration value="Cement"/>
                    <xsd:enumeration value="Chemicals &amp; Petrochemicals &amp; Refining"/>
                    <xsd:enumeration value="Data Centers &amp; Computing &amp; Electronics"/>
                    <xsd:enumeration value="Education"/>
                    <xsd:enumeration value="Finance"/>
                    <xsd:enumeration value="Forestry"/>
                    <xsd:enumeration value="Government"/>
                    <xsd:enumeration value="Green Collar &amp; Jobs"/>
                    <xsd:enumeration value="Health"/>
                    <xsd:enumeration value="Manufacturing"/>
                    <xsd:enumeration value="Mining &amp; Metals"/>
                    <xsd:enumeration value="Pulp &amp; Paper"/>
                    <xsd:enumeration value="Real Estate"/>
                    <xsd:enumeration value="Water"/>
                    <xsd:enumeration value="BUSINESS DESIGN AND INNOVATION"/>
                    <xsd:enumeration value="Factor Ten Engineering (10xE)"/>
                    <xsd:enumeration value="Interconnections"/>
                    <xsd:enumeration value="Market-Oriented Solutions"/>
                    <xsd:enumeration value="Natural Capitalism"/>
                    <xsd:enumeration value="SECURITY"/>
                    <xsd:enumeration value="Energy Security &amp; Critical Infrastructure"/>
                    <xsd:enumeration value="Environmental Security &amp; Futures"/>
                    <xsd:enumeration value="Military"/>
                    <xsd:enumeration value="Nuclear Proliferation"/>
                    <xsd:enumeration value="CLIMATE"/>
                    <xsd:enumeration value="Climate"/>
                    <xsd:enumeration value="ABOUT ROCKY MOUNTAIN INSTITUTE"/>
                    <xsd:enumeration value="Essays"/>
                    <xsd:enumeration value="RMI Campus"/>
                  </xsd:restriction>
                </xsd:simpleType>
              </xsd:element>
            </xsd:sequence>
          </xsd:extension>
        </xsd:complexContent>
      </xsd:complexType>
    </xsd:element>
    <xsd:element name="RMI_x002e_org_x0020_URL" ma:index="14" nillable="true" ma:displayName="RMI.org URL" ma:internalName="RMI_x002e_org_x0020_URL">
      <xsd:simpleType>
        <xsd:restriction base="dms:Text">
          <xsd:maxLength value="255"/>
        </xsd:restriction>
      </xsd:simpleType>
    </xsd:element>
    <xsd:element name="RMI_x002e_org_x0020_and_x0020_or_x0020_RetroFIT_x0020_Depot" ma:index="15" nillable="true" ma:displayName="RetroFit Depot" ma:description="Specify whether the document should appear in the RetroFIT Depot as well as RMI.org" ma:internalName="RMI_x002e_org_x0020_and_x0020_or_x0020_RetroFIT_x0020_Depot">
      <xsd:complexType>
        <xsd:complexContent>
          <xsd:extension base="dms:MultiChoice">
            <xsd:sequence>
              <xsd:element name="Value" maxOccurs="unbounded" minOccurs="0" nillable="true">
                <xsd:simpleType>
                  <xsd:restriction base="dms:Choice">
                    <xsd:enumeration value="RetroFIT Depot"/>
                  </xsd:restriction>
                </xsd:simpleType>
              </xsd:element>
            </xsd:sequence>
          </xsd:extension>
        </xsd:complexContent>
      </xsd:complexType>
    </xsd:element>
    <xsd:element name="e_x002d_Lab" ma:index="22" nillable="true" ma:displayName="e-Lab" ma:default="0" ma:description="This is for the RMI.org webpage" ma:internalName="e_x002d_Lab">
      <xsd:simpleType>
        <xsd:restriction base="dms:Boolean"/>
      </xsd:simpleType>
    </xsd:element>
    <xsd:element name="Event_x0020_Name" ma:index="23" nillable="true" ma:displayName="Event Name" ma:internalName="Event_x0020_Name">
      <xsd:simpleType>
        <xsd:restriction base="dms:Text">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office/internal/2005/internalDocumentation"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8"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lastPrinted" minOccurs="0" maxOccurs="1" type="xsd:dateTime"/>
        <xsd:element name="contentStatus" minOccurs="0" maxOccurs="1" type="xsd:string"/>
      </xsd:all>
    </xsd:complexType>
  </xsd: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documentManagement>
    <Abstract_x002f__x0020_Key_x0020_Findings xmlns="2c194675-3206-42ef-adc7-c0d81f49091b">This document includes a high level summary of strategies that can be used to achieve a greenhouse gas emissions reduction goal of 80% by 2030 (2005 baseline) in the city of Fort Collins. 
</Abstract_x002f__x0020_Key_x0020_Findings>
    <Document_x0020_Type xmlns="2c194675-3206-42ef-adc7-c0d81f49091b">
      <Value>Presentation</Value>
      <Value>Report or White Paper</Value>
    </Document_x0020_Type>
    <Event_x0020_Name xmlns="2c194675-3206-42ef-adc7-c0d81f49091b" xsi:nil="true"/>
    <Author2 xmlns="2c194675-3206-42ef-adc7-c0d81f49091b">
      <Value>451</Value>
      <Value>28</Value>
      <Value>458</Value>
      <Value>518</Value>
    </Author2>
    <Document_x0020_ID0 xmlns="2c194675-3206-42ef-adc7-c0d81f49091b">2015-03</Document_x0020_ID0>
    <RMI_x002e_org_x0020_URL xmlns="2c194675-3206-42ef-adc7-c0d81f49091b">2015-03_FortCollinsCAPTacticsSummarydd</RMI_x002e_org_x0020_URL>
    <RMI_x002e_org_x0020_and_x0020_or_x0020_RetroFIT_x0020_Depot xmlns="2c194675-3206-42ef-adc7-c0d81f49091b"/>
    <_x0032__x0020_sentence_x0020_summary xmlns="2c194675-3206-42ef-adc7-c0d81f49091b">This document includes a high level summary of strategies that can be used to achieve a greenhouse gas emissions reduction goal of 80% by 2030 (2005 baseline) in the city of Fort Collins. 
</_x0032__x0020_sentence_x0020_summary>
    <Publisher xmlns="2c194675-3206-42ef-adc7-c0d81f49091b">RMI</Publisher>
    <Additional_x0020_Authors_x002f_Notes xmlns="2c194675-3206-42ef-adc7-c0d81f49091b" xsi:nil="true"/>
    <Project xmlns="2c194675-3206-42ef-adc7-c0d81f49091b">1838</Project>
    <Archive xmlns="2c194675-3206-42ef-adc7-c0d81f49091b">false</Archive>
    <e_x002d_Lab xmlns="2c194675-3206-42ef-adc7-c0d81f49091b">false</e_x002d_Lab>
    <ABL_x0020_Best_x0020_Of xmlns="2c194675-3206-42ef-adc7-c0d81f49091b">false</ABL_x0020_Best_x0020_Of>
    <Document_x0020_ID xmlns="2c194675-3206-42ef-adc7-c0d81f49091b" xsi:nil="true"/>
    <Subject_x0020_Categories xmlns="2c194675-3206-42ef-adc7-c0d81f49091b">
      <Value>Energy Policy</Value>
      <Value>Renewables</Value>
    </Subject_x0020_Categories>
  </documentManagement>
</p:properties>
</file>

<file path=customXml/itemProps1.xml><?xml version="1.0" encoding="utf-8"?>
<ds:datastoreItem xmlns:ds="http://schemas.openxmlformats.org/officeDocument/2006/customXml" ds:itemID="{4EDCE9CD-4390-4F09-BBDA-A006F004D519}"/>
</file>

<file path=customXml/itemProps2.xml><?xml version="1.0" encoding="utf-8"?>
<ds:datastoreItem xmlns:ds="http://schemas.openxmlformats.org/officeDocument/2006/customXml" ds:itemID="{DF3DE2BD-DEE8-4B2F-A308-DA2720A54E96}"/>
</file>

<file path=customXml/itemProps3.xml><?xml version="1.0" encoding="utf-8"?>
<ds:datastoreItem xmlns:ds="http://schemas.openxmlformats.org/officeDocument/2006/customXml" ds:itemID="{BB341FB1-328D-4879-B65B-30311BDA38F8}"/>
</file>

<file path=docProps/app.xml><?xml version="1.0" encoding="utf-8"?>
<Properties xmlns="http://schemas.openxmlformats.org/officeDocument/2006/extended-properties" xmlns:vt="http://schemas.openxmlformats.org/officeDocument/2006/docPropsVTypes">
  <Template/>
  <TotalTime>97605</TotalTime>
  <Words>3213</Words>
  <Application>Microsoft Macintosh PowerPoint</Application>
  <PresentationFormat>A3 Paper (297x420 mm)</PresentationFormat>
  <Paragraphs>480</Paragraphs>
  <Slides>19</Slides>
  <Notes>19</Notes>
  <HiddenSlides>0</HiddenSlides>
  <MMClips>0</MMClips>
  <ScaleCrop>false</ScaleCrop>
  <HeadingPairs>
    <vt:vector size="6" baseType="variant">
      <vt:variant>
        <vt:lpstr>Theme</vt:lpstr>
      </vt:variant>
      <vt:variant>
        <vt:i4>6</vt:i4>
      </vt:variant>
      <vt:variant>
        <vt:lpstr>Embedded OLE Servers</vt:lpstr>
      </vt:variant>
      <vt:variant>
        <vt:i4>1</vt:i4>
      </vt:variant>
      <vt:variant>
        <vt:lpstr>Slide Titles</vt:lpstr>
      </vt:variant>
      <vt:variant>
        <vt:i4>19</vt:i4>
      </vt:variant>
    </vt:vector>
  </HeadingPairs>
  <TitlesOfParts>
    <vt:vector size="26" baseType="lpstr">
      <vt:lpstr>Basic Slide</vt:lpstr>
      <vt:lpstr>1_Basic Slide</vt:lpstr>
      <vt:lpstr>2_Basic Slide</vt:lpstr>
      <vt:lpstr>Office Theme</vt:lpstr>
      <vt:lpstr>6_Basic Slide</vt:lpstr>
      <vt:lpstr>3_Basic Slide</vt:lpstr>
      <vt:lpstr>think-cell Slide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Rocky Mountain Institute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Preliminary Strategy Summary Supporting Fort Collins' Climate Action Plan (CAP) </dc:title>
  <dc:creator>Carrie Jordan</dc:creator>
  <cp:lastModifiedBy>Martha Campbell</cp:lastModifiedBy>
  <cp:revision>2047</cp:revision>
  <cp:lastPrinted>2014-10-13T15:45:49Z</cp:lastPrinted>
  <dcterms:created xsi:type="dcterms:W3CDTF">2010-05-21T17:31:36Z</dcterms:created>
  <dcterms:modified xsi:type="dcterms:W3CDTF">2015-02-25T21:46:57Z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0x0101003280334FEFAFB7459BE11701CCBAF0A5</vt:lpwstr>
  </property>
  <property fmtid="{D5CDD505-2E9C-101B-9397-08002B2CF9AE}" pid="3" name="R&amp;C Team Case Study?">
    <vt:bool>false</vt:bool>
  </property>
  <property fmtid="{D5CDD505-2E9C-101B-9397-08002B2CF9AE}" pid="4" name="Date">
    <vt:lpwstr>2015</vt:lpwstr>
  </property>
</Properties>
</file>